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9"/>
    <p:sldId id="257" r:id="rId30"/>
    <p:sldId id="258" r:id="rId31"/>
    <p:sldId id="259" r:id="rId32"/>
    <p:sldId id="260" r:id="rId33"/>
    <p:sldId id="261" r:id="rId34"/>
    <p:sldId id="262" r:id="rId35"/>
    <p:sldId id="263" r:id="rId3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aleway" charset="1" panose="020B0503030101060003"/>
      <p:regular r:id="rId10"/>
    </p:embeddedFont>
    <p:embeddedFont>
      <p:font typeface="Raleway Bold" charset="1" panose="020B0803030101060003"/>
      <p:regular r:id="rId11"/>
    </p:embeddedFont>
    <p:embeddedFont>
      <p:font typeface="Raleway Thin" charset="1" panose="020B0203030101060003"/>
      <p:regular r:id="rId12"/>
    </p:embeddedFont>
    <p:embeddedFont>
      <p:font typeface="Raleway Heavy" charset="1" panose="020B0003030101060003"/>
      <p:regular r:id="rId13"/>
    </p:embeddedFont>
    <p:embeddedFont>
      <p:font typeface="Public Sans" charset="1" panose="00000000000000000000"/>
      <p:regular r:id="rId14"/>
    </p:embeddedFont>
    <p:embeddedFont>
      <p:font typeface="Public Sans Bold" charset="1" panose="00000000000000000000"/>
      <p:regular r:id="rId15"/>
    </p:embeddedFont>
    <p:embeddedFont>
      <p:font typeface="Public Sans Italics" charset="1" panose="00000000000000000000"/>
      <p:regular r:id="rId16"/>
    </p:embeddedFont>
    <p:embeddedFont>
      <p:font typeface="Public Sans Bold Italics" charset="1" panose="00000000000000000000"/>
      <p:regular r:id="rId17"/>
    </p:embeddedFont>
    <p:embeddedFont>
      <p:font typeface="Public Sans Thin" charset="1" panose="00000000000000000000"/>
      <p:regular r:id="rId18"/>
    </p:embeddedFont>
    <p:embeddedFont>
      <p:font typeface="Public Sans Thin Italics" charset="1" panose="00000000000000000000"/>
      <p:regular r:id="rId19"/>
    </p:embeddedFont>
    <p:embeddedFont>
      <p:font typeface="Public Sans Medium" charset="1" panose="00000000000000000000"/>
      <p:regular r:id="rId20"/>
    </p:embeddedFont>
    <p:embeddedFont>
      <p:font typeface="Public Sans Medium Italics" charset="1" panose="00000000000000000000"/>
      <p:regular r:id="rId21"/>
    </p:embeddedFont>
    <p:embeddedFont>
      <p:font typeface="Public Sans Heavy" charset="1" panose="00000000000000000000"/>
      <p:regular r:id="rId22"/>
    </p:embeddedFont>
    <p:embeddedFont>
      <p:font typeface="Public Sans Heavy Italics" charset="1" panose="00000000000000000000"/>
      <p:regular r:id="rId23"/>
    </p:embeddedFont>
    <p:embeddedFont>
      <p:font typeface="Eczar" charset="1" panose="02000603040300000004"/>
      <p:regular r:id="rId24"/>
    </p:embeddedFont>
    <p:embeddedFont>
      <p:font typeface="Eczar Bold" charset="1" panose="02000603040300000004"/>
      <p:regular r:id="rId25"/>
    </p:embeddedFont>
    <p:embeddedFont>
      <p:font typeface="Eczar Medium" charset="1" panose="02000603040300000004"/>
      <p:regular r:id="rId26"/>
    </p:embeddedFont>
    <p:embeddedFont>
      <p:font typeface="Eczar Semi-Bold" charset="1" panose="02000603040300000004"/>
      <p:regular r:id="rId27"/>
    </p:embeddedFont>
    <p:embeddedFont>
      <p:font typeface="Eczar Ultra-Bold" charset="1" panose="02000603040300000004"/>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slides/slide1.xml" Type="http://schemas.openxmlformats.org/officeDocument/2006/relationships/slide"/><Relationship Id="rId3" Target="viewProps.xml" Type="http://schemas.openxmlformats.org/officeDocument/2006/relationships/viewProps"/><Relationship Id="rId30" Target="slides/slide2.xml" Type="http://schemas.openxmlformats.org/officeDocument/2006/relationships/slide"/><Relationship Id="rId31" Target="slides/slide3.xml" Type="http://schemas.openxmlformats.org/officeDocument/2006/relationships/slide"/><Relationship Id="rId32" Target="slides/slide4.xml" Type="http://schemas.openxmlformats.org/officeDocument/2006/relationships/slide"/><Relationship Id="rId33" Target="slides/slide5.xml" Type="http://schemas.openxmlformats.org/officeDocument/2006/relationships/slide"/><Relationship Id="rId34" Target="slides/slide6.xml" Type="http://schemas.openxmlformats.org/officeDocument/2006/relationships/slide"/><Relationship Id="rId35" Target="slides/slide7.xml" Type="http://schemas.openxmlformats.org/officeDocument/2006/relationships/slide"/><Relationship Id="rId36" Target="slides/slide8.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2.svg>
</file>

<file path=ppt/media/image3.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4.png" Type="http://schemas.openxmlformats.org/officeDocument/2006/relationships/image"/><Relationship Id="rId6" Target="../media/image7.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8.pn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4.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Freeform 2" id="2"/>
          <p:cNvSpPr/>
          <p:nvPr/>
        </p:nvSpPr>
        <p:spPr>
          <a:xfrm flipH="false" flipV="false" rot="2984660">
            <a:off x="15459392" y="3586957"/>
            <a:ext cx="5029200" cy="4114800"/>
          </a:xfrm>
          <a:custGeom>
            <a:avLst/>
            <a:gdLst/>
            <a:ahLst/>
            <a:cxnLst/>
            <a:rect r="r" b="b" t="t" l="l"/>
            <a:pathLst>
              <a:path h="4114800" w="50292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0119339" y="-4507184"/>
            <a:ext cx="10029895" cy="9014368"/>
          </a:xfrm>
          <a:custGeom>
            <a:avLst/>
            <a:gdLst/>
            <a:ahLst/>
            <a:cxnLst/>
            <a:rect r="r" b="b" t="t" l="l"/>
            <a:pathLst>
              <a:path h="9014368" w="10029895">
                <a:moveTo>
                  <a:pt x="0" y="0"/>
                </a:moveTo>
                <a:lnTo>
                  <a:pt x="10029894" y="0"/>
                </a:lnTo>
                <a:lnTo>
                  <a:pt x="10029894" y="9014368"/>
                </a:lnTo>
                <a:lnTo>
                  <a:pt x="0" y="9014368"/>
                </a:lnTo>
                <a:lnTo>
                  <a:pt x="0" y="0"/>
                </a:lnTo>
                <a:close/>
              </a:path>
            </a:pathLst>
          </a:custGeom>
          <a:blipFill>
            <a:blip r:embed="rId4"/>
            <a:stretch>
              <a:fillRect l="0" t="0" r="0" b="0"/>
            </a:stretch>
          </a:blipFill>
        </p:spPr>
      </p:sp>
      <p:sp>
        <p:nvSpPr>
          <p:cNvPr name="Freeform 4" id="4"/>
          <p:cNvSpPr/>
          <p:nvPr/>
        </p:nvSpPr>
        <p:spPr>
          <a:xfrm flipH="false" flipV="false" rot="-1264648">
            <a:off x="-2042291" y="3086100"/>
            <a:ext cx="5029200" cy="4114800"/>
          </a:xfrm>
          <a:custGeom>
            <a:avLst/>
            <a:gdLst/>
            <a:ahLst/>
            <a:cxnLst/>
            <a:rect r="r" b="b" t="t" l="l"/>
            <a:pathLst>
              <a:path h="4114800" w="50292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5014947" y="4938208"/>
            <a:ext cx="10029895" cy="9014368"/>
          </a:xfrm>
          <a:custGeom>
            <a:avLst/>
            <a:gdLst/>
            <a:ahLst/>
            <a:cxnLst/>
            <a:rect r="r" b="b" t="t" l="l"/>
            <a:pathLst>
              <a:path h="9014368" w="10029895">
                <a:moveTo>
                  <a:pt x="0" y="0"/>
                </a:moveTo>
                <a:lnTo>
                  <a:pt x="10029894" y="0"/>
                </a:lnTo>
                <a:lnTo>
                  <a:pt x="10029894" y="9014368"/>
                </a:lnTo>
                <a:lnTo>
                  <a:pt x="0" y="9014368"/>
                </a:lnTo>
                <a:lnTo>
                  <a:pt x="0" y="0"/>
                </a:lnTo>
                <a:close/>
              </a:path>
            </a:pathLst>
          </a:custGeom>
          <a:blipFill>
            <a:blip r:embed="rId4"/>
            <a:stretch>
              <a:fillRect l="0" t="0" r="0" b="0"/>
            </a:stretch>
          </a:blipFill>
        </p:spPr>
      </p:sp>
      <p:sp>
        <p:nvSpPr>
          <p:cNvPr name="Freeform 6" id="6"/>
          <p:cNvSpPr/>
          <p:nvPr/>
        </p:nvSpPr>
        <p:spPr>
          <a:xfrm flipH="false" flipV="false" rot="0">
            <a:off x="14584680" y="-2449784"/>
            <a:ext cx="7406640" cy="8229600"/>
          </a:xfrm>
          <a:custGeom>
            <a:avLst/>
            <a:gdLst/>
            <a:ahLst/>
            <a:cxnLst/>
            <a:rect r="r" b="b" t="t" l="l"/>
            <a:pathLst>
              <a:path h="8229600" w="7406640">
                <a:moveTo>
                  <a:pt x="0" y="0"/>
                </a:moveTo>
                <a:lnTo>
                  <a:pt x="7406640" y="0"/>
                </a:lnTo>
                <a:lnTo>
                  <a:pt x="7406640" y="8229600"/>
                </a:lnTo>
                <a:lnTo>
                  <a:pt x="0" y="8229600"/>
                </a:lnTo>
                <a:lnTo>
                  <a:pt x="0" y="0"/>
                </a:lnTo>
                <a:close/>
              </a:path>
            </a:pathLst>
          </a:custGeom>
          <a:blipFill>
            <a:blip r:embed="rId5"/>
            <a:stretch>
              <a:fillRect l="0" t="0" r="0" b="0"/>
            </a:stretch>
          </a:blipFill>
        </p:spPr>
      </p:sp>
      <p:sp>
        <p:nvSpPr>
          <p:cNvPr name="Freeform 7" id="7"/>
          <p:cNvSpPr/>
          <p:nvPr/>
        </p:nvSpPr>
        <p:spPr>
          <a:xfrm flipH="false" flipV="false" rot="6495018">
            <a:off x="-1249695" y="5438343"/>
            <a:ext cx="7406640" cy="8229600"/>
          </a:xfrm>
          <a:custGeom>
            <a:avLst/>
            <a:gdLst/>
            <a:ahLst/>
            <a:cxnLst/>
            <a:rect r="r" b="b" t="t" l="l"/>
            <a:pathLst>
              <a:path h="8229600" w="7406640">
                <a:moveTo>
                  <a:pt x="0" y="0"/>
                </a:moveTo>
                <a:lnTo>
                  <a:pt x="7406640" y="0"/>
                </a:lnTo>
                <a:lnTo>
                  <a:pt x="7406640" y="8229600"/>
                </a:lnTo>
                <a:lnTo>
                  <a:pt x="0" y="8229600"/>
                </a:lnTo>
                <a:lnTo>
                  <a:pt x="0" y="0"/>
                </a:lnTo>
                <a:close/>
              </a:path>
            </a:pathLst>
          </a:custGeom>
          <a:blipFill>
            <a:blip r:embed="rId5"/>
            <a:stretch>
              <a:fillRect l="0" t="0" r="0" b="0"/>
            </a:stretch>
          </a:blipFill>
        </p:spPr>
      </p:sp>
      <p:sp>
        <p:nvSpPr>
          <p:cNvPr name="TextBox 8" id="8"/>
          <p:cNvSpPr txBox="true"/>
          <p:nvPr/>
        </p:nvSpPr>
        <p:spPr>
          <a:xfrm rot="0">
            <a:off x="810188" y="2877579"/>
            <a:ext cx="16667624" cy="4381500"/>
          </a:xfrm>
          <a:prstGeom prst="rect">
            <a:avLst/>
          </a:prstGeom>
        </p:spPr>
        <p:txBody>
          <a:bodyPr anchor="t" rtlCol="false" tIns="0" lIns="0" bIns="0" rIns="0">
            <a:spAutoFit/>
          </a:bodyPr>
          <a:lstStyle/>
          <a:p>
            <a:pPr algn="ctr">
              <a:lnSpc>
                <a:spcPts val="17250"/>
              </a:lnSpc>
            </a:pPr>
            <a:r>
              <a:rPr lang="en-US" sz="15000">
                <a:solidFill>
                  <a:srgbClr val="273384"/>
                </a:solidFill>
                <a:latin typeface="Eczar Bold"/>
              </a:rPr>
              <a:t>GROUP</a:t>
            </a:r>
          </a:p>
          <a:p>
            <a:pPr algn="ctr">
              <a:lnSpc>
                <a:spcPts val="17250"/>
              </a:lnSpc>
            </a:pPr>
            <a:r>
              <a:rPr lang="en-US" sz="15000">
                <a:solidFill>
                  <a:srgbClr val="273384"/>
                </a:solidFill>
                <a:latin typeface="Eczar Bold"/>
              </a:rPr>
              <a:t>PROJECT</a:t>
            </a:r>
          </a:p>
        </p:txBody>
      </p:sp>
      <p:sp>
        <p:nvSpPr>
          <p:cNvPr name="TextBox 9" id="9"/>
          <p:cNvSpPr txBox="true"/>
          <p:nvPr/>
        </p:nvSpPr>
        <p:spPr>
          <a:xfrm rot="0">
            <a:off x="2554146" y="7078104"/>
            <a:ext cx="13179708" cy="859155"/>
          </a:xfrm>
          <a:prstGeom prst="rect">
            <a:avLst/>
          </a:prstGeom>
        </p:spPr>
        <p:txBody>
          <a:bodyPr anchor="t" rtlCol="false" tIns="0" lIns="0" bIns="0" rIns="0">
            <a:spAutoFit/>
          </a:bodyPr>
          <a:lstStyle/>
          <a:p>
            <a:pPr algn="ctr">
              <a:lnSpc>
                <a:spcPts val="7334"/>
              </a:lnSpc>
            </a:pPr>
            <a:r>
              <a:rPr lang="en-US" sz="4500">
                <a:solidFill>
                  <a:srgbClr val="273384"/>
                </a:solidFill>
                <a:latin typeface="Eczar Bold"/>
              </a:rPr>
              <a:t>Tourism Management System</a:t>
            </a:r>
          </a:p>
        </p:txBody>
      </p:sp>
      <p:sp>
        <p:nvSpPr>
          <p:cNvPr name="Freeform 10" id="10"/>
          <p:cNvSpPr/>
          <p:nvPr/>
        </p:nvSpPr>
        <p:spPr>
          <a:xfrm flipH="false" flipV="false" rot="-2700000">
            <a:off x="-1551070" y="-4895564"/>
            <a:ext cx="7406640" cy="8229600"/>
          </a:xfrm>
          <a:custGeom>
            <a:avLst/>
            <a:gdLst/>
            <a:ahLst/>
            <a:cxnLst/>
            <a:rect r="r" b="b" t="t" l="l"/>
            <a:pathLst>
              <a:path h="8229600" w="7406640">
                <a:moveTo>
                  <a:pt x="0" y="0"/>
                </a:moveTo>
                <a:lnTo>
                  <a:pt x="7406640" y="0"/>
                </a:lnTo>
                <a:lnTo>
                  <a:pt x="7406640" y="8229600"/>
                </a:lnTo>
                <a:lnTo>
                  <a:pt x="0" y="8229600"/>
                </a:lnTo>
                <a:lnTo>
                  <a:pt x="0" y="0"/>
                </a:lnTo>
                <a:close/>
              </a:path>
            </a:pathLst>
          </a:custGeom>
          <a:blipFill>
            <a:blip r:embed="rId5"/>
            <a:stretch>
              <a:fillRect l="0" t="0" r="0" b="0"/>
            </a:stretch>
          </a:blipFill>
        </p:spPr>
      </p:sp>
      <p:sp>
        <p:nvSpPr>
          <p:cNvPr name="Freeform 11" id="11"/>
          <p:cNvSpPr/>
          <p:nvPr/>
        </p:nvSpPr>
        <p:spPr>
          <a:xfrm flipH="false" flipV="false" rot="-3442328">
            <a:off x="9122478" y="6867077"/>
            <a:ext cx="7406640" cy="8229600"/>
          </a:xfrm>
          <a:custGeom>
            <a:avLst/>
            <a:gdLst/>
            <a:ahLst/>
            <a:cxnLst/>
            <a:rect r="r" b="b" t="t" l="l"/>
            <a:pathLst>
              <a:path h="8229600" w="7406640">
                <a:moveTo>
                  <a:pt x="0" y="0"/>
                </a:moveTo>
                <a:lnTo>
                  <a:pt x="7406640" y="0"/>
                </a:lnTo>
                <a:lnTo>
                  <a:pt x="7406640" y="8229600"/>
                </a:lnTo>
                <a:lnTo>
                  <a:pt x="0" y="8229600"/>
                </a:lnTo>
                <a:lnTo>
                  <a:pt x="0" y="0"/>
                </a:lnTo>
                <a:close/>
              </a:path>
            </a:pathLst>
          </a:custGeom>
          <a:blipFill>
            <a:blip r:embed="rId5"/>
            <a:stretch>
              <a:fillRect l="0" t="0" r="0" b="0"/>
            </a:stretch>
          </a:blipFill>
        </p:spPr>
      </p:sp>
      <p:grpSp>
        <p:nvGrpSpPr>
          <p:cNvPr name="Group 12" id="12"/>
          <p:cNvGrpSpPr/>
          <p:nvPr/>
        </p:nvGrpSpPr>
        <p:grpSpPr>
          <a:xfrm rot="0">
            <a:off x="6406541" y="337325"/>
            <a:ext cx="5474919" cy="2093047"/>
            <a:chOff x="0" y="0"/>
            <a:chExt cx="7299891" cy="2790730"/>
          </a:xfrm>
        </p:grpSpPr>
        <p:sp>
          <p:nvSpPr>
            <p:cNvPr name="Freeform 13" id="13"/>
            <p:cNvSpPr/>
            <p:nvPr/>
          </p:nvSpPr>
          <p:spPr>
            <a:xfrm flipH="false" flipV="false" rot="0">
              <a:off x="2025483" y="0"/>
              <a:ext cx="3248925" cy="2215176"/>
            </a:xfrm>
            <a:custGeom>
              <a:avLst/>
              <a:gdLst/>
              <a:ahLst/>
              <a:cxnLst/>
              <a:rect r="r" b="b" t="t" l="l"/>
              <a:pathLst>
                <a:path h="2215176" w="3248925">
                  <a:moveTo>
                    <a:pt x="0" y="0"/>
                  </a:moveTo>
                  <a:lnTo>
                    <a:pt x="3248925" y="0"/>
                  </a:lnTo>
                  <a:lnTo>
                    <a:pt x="3248925" y="2215176"/>
                  </a:lnTo>
                  <a:lnTo>
                    <a:pt x="0" y="221517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4" id="14"/>
            <p:cNvSpPr txBox="true"/>
            <p:nvPr/>
          </p:nvSpPr>
          <p:spPr>
            <a:xfrm rot="0">
              <a:off x="0" y="2148501"/>
              <a:ext cx="7299891" cy="642229"/>
            </a:xfrm>
            <a:prstGeom prst="rect">
              <a:avLst/>
            </a:prstGeom>
          </p:spPr>
          <p:txBody>
            <a:bodyPr anchor="t" rtlCol="false" tIns="0" lIns="0" bIns="0" rIns="0">
              <a:spAutoFit/>
            </a:bodyPr>
            <a:lstStyle/>
            <a:p>
              <a:pPr algn="ctr">
                <a:lnSpc>
                  <a:spcPts val="4032"/>
                </a:lnSpc>
              </a:pPr>
              <a:r>
                <a:rPr lang="en-US" sz="2880">
                  <a:solidFill>
                    <a:srgbClr val="A88353"/>
                  </a:solidFill>
                  <a:latin typeface="Public Sans"/>
                </a:rPr>
                <a:t>TMS</a:t>
              </a:r>
            </a:p>
          </p:txBody>
        </p:sp>
      </p:grpSp>
      <p:sp>
        <p:nvSpPr>
          <p:cNvPr name="TextBox 15" id="15"/>
          <p:cNvSpPr txBox="true"/>
          <p:nvPr/>
        </p:nvSpPr>
        <p:spPr>
          <a:xfrm rot="0">
            <a:off x="2554146" y="8391896"/>
            <a:ext cx="13179708" cy="694690"/>
          </a:xfrm>
          <a:prstGeom prst="rect">
            <a:avLst/>
          </a:prstGeom>
        </p:spPr>
        <p:txBody>
          <a:bodyPr anchor="t" rtlCol="false" tIns="0" lIns="0" bIns="0" rIns="0">
            <a:spAutoFit/>
          </a:bodyPr>
          <a:lstStyle/>
          <a:p>
            <a:pPr algn="ctr">
              <a:lnSpc>
                <a:spcPts val="5705"/>
              </a:lnSpc>
            </a:pPr>
            <a:r>
              <a:rPr lang="en-US" sz="3500">
                <a:solidFill>
                  <a:srgbClr val="000000"/>
                </a:solidFill>
                <a:latin typeface="Raleway"/>
              </a:rPr>
              <a:t>Presented by group A</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grpSp>
        <p:nvGrpSpPr>
          <p:cNvPr name="Group 2" id="2"/>
          <p:cNvGrpSpPr/>
          <p:nvPr/>
        </p:nvGrpSpPr>
        <p:grpSpPr>
          <a:xfrm rot="0">
            <a:off x="8920785" y="2690897"/>
            <a:ext cx="771999" cy="77199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grpSp>
        <p:nvGrpSpPr>
          <p:cNvPr name="Group 4" id="4"/>
          <p:cNvGrpSpPr/>
          <p:nvPr/>
        </p:nvGrpSpPr>
        <p:grpSpPr>
          <a:xfrm rot="0">
            <a:off x="8920785" y="3970738"/>
            <a:ext cx="771999" cy="771999"/>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grpSp>
        <p:nvGrpSpPr>
          <p:cNvPr name="Group 6" id="6"/>
          <p:cNvGrpSpPr/>
          <p:nvPr/>
        </p:nvGrpSpPr>
        <p:grpSpPr>
          <a:xfrm rot="0">
            <a:off x="8920785" y="6530419"/>
            <a:ext cx="771999" cy="771999"/>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grpSp>
        <p:nvGrpSpPr>
          <p:cNvPr name="Group 8" id="8"/>
          <p:cNvGrpSpPr/>
          <p:nvPr/>
        </p:nvGrpSpPr>
        <p:grpSpPr>
          <a:xfrm rot="0">
            <a:off x="8920785" y="5250578"/>
            <a:ext cx="771999" cy="771999"/>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grpSp>
        <p:nvGrpSpPr>
          <p:cNvPr name="Group 10" id="10"/>
          <p:cNvGrpSpPr/>
          <p:nvPr/>
        </p:nvGrpSpPr>
        <p:grpSpPr>
          <a:xfrm rot="0">
            <a:off x="8920785" y="7810260"/>
            <a:ext cx="771999" cy="771999"/>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D5E7F5"/>
            </a:solidFill>
          </p:spPr>
        </p:sp>
      </p:grpSp>
      <p:sp>
        <p:nvSpPr>
          <p:cNvPr name="Freeform 12" id="12"/>
          <p:cNvSpPr/>
          <p:nvPr/>
        </p:nvSpPr>
        <p:spPr>
          <a:xfrm flipH="false" flipV="false" rot="0">
            <a:off x="-2221648" y="5143500"/>
            <a:ext cx="9152475" cy="8229600"/>
          </a:xfrm>
          <a:custGeom>
            <a:avLst/>
            <a:gdLst/>
            <a:ahLst/>
            <a:cxnLst/>
            <a:rect r="r" b="b" t="t" l="l"/>
            <a:pathLst>
              <a:path h="8229600" w="9152475">
                <a:moveTo>
                  <a:pt x="0" y="0"/>
                </a:moveTo>
                <a:lnTo>
                  <a:pt x="9152475" y="0"/>
                </a:lnTo>
                <a:lnTo>
                  <a:pt x="9152475" y="8229600"/>
                </a:lnTo>
                <a:lnTo>
                  <a:pt x="0" y="8229600"/>
                </a:lnTo>
                <a:lnTo>
                  <a:pt x="0" y="0"/>
                </a:lnTo>
                <a:close/>
              </a:path>
            </a:pathLst>
          </a:custGeom>
          <a:blipFill>
            <a:blip r:embed="rId2"/>
            <a:stretch>
              <a:fillRect l="0" t="0" r="0" b="0"/>
            </a:stretch>
          </a:blipFill>
        </p:spPr>
      </p:sp>
      <p:sp>
        <p:nvSpPr>
          <p:cNvPr name="Freeform 13" id="13"/>
          <p:cNvSpPr/>
          <p:nvPr/>
        </p:nvSpPr>
        <p:spPr>
          <a:xfrm flipH="false" flipV="false" rot="0">
            <a:off x="-1346159" y="3695460"/>
            <a:ext cx="7401497" cy="8229600"/>
          </a:xfrm>
          <a:custGeom>
            <a:avLst/>
            <a:gdLst/>
            <a:ahLst/>
            <a:cxnLst/>
            <a:rect r="r" b="b" t="t" l="l"/>
            <a:pathLst>
              <a:path h="8229600" w="7401497">
                <a:moveTo>
                  <a:pt x="0" y="0"/>
                </a:moveTo>
                <a:lnTo>
                  <a:pt x="7401497" y="0"/>
                </a:lnTo>
                <a:lnTo>
                  <a:pt x="7401497" y="8229600"/>
                </a:lnTo>
                <a:lnTo>
                  <a:pt x="0" y="8229600"/>
                </a:lnTo>
                <a:lnTo>
                  <a:pt x="0" y="0"/>
                </a:lnTo>
                <a:close/>
              </a:path>
            </a:pathLst>
          </a:custGeom>
          <a:blipFill>
            <a:blip r:embed="rId3"/>
            <a:stretch>
              <a:fillRect l="0" t="0" r="0" b="0"/>
            </a:stretch>
          </a:blipFill>
        </p:spPr>
      </p:sp>
      <p:sp>
        <p:nvSpPr>
          <p:cNvPr name="Freeform 14" id="14"/>
          <p:cNvSpPr/>
          <p:nvPr/>
        </p:nvSpPr>
        <p:spPr>
          <a:xfrm flipH="false" flipV="false" rot="1432000">
            <a:off x="4416227" y="-2152011"/>
            <a:ext cx="5029200" cy="4114800"/>
          </a:xfrm>
          <a:custGeom>
            <a:avLst/>
            <a:gdLst/>
            <a:ahLst/>
            <a:cxnLst/>
            <a:rect r="r" b="b" t="t" l="l"/>
            <a:pathLst>
              <a:path h="4114800" w="5029200">
                <a:moveTo>
                  <a:pt x="0" y="0"/>
                </a:moveTo>
                <a:lnTo>
                  <a:pt x="5029200" y="0"/>
                </a:lnTo>
                <a:lnTo>
                  <a:pt x="50292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5" id="15"/>
          <p:cNvSpPr txBox="true"/>
          <p:nvPr/>
        </p:nvSpPr>
        <p:spPr>
          <a:xfrm rot="0">
            <a:off x="10336602" y="2508064"/>
            <a:ext cx="7322748" cy="788035"/>
          </a:xfrm>
          <a:prstGeom prst="rect">
            <a:avLst/>
          </a:prstGeom>
        </p:spPr>
        <p:txBody>
          <a:bodyPr anchor="t" rtlCol="false" tIns="0" lIns="0" bIns="0" rIns="0">
            <a:spAutoFit/>
          </a:bodyPr>
          <a:lstStyle/>
          <a:p>
            <a:pPr algn="l">
              <a:lnSpc>
                <a:spcPts val="6799"/>
              </a:lnSpc>
            </a:pPr>
            <a:r>
              <a:rPr lang="en-US" sz="3399">
                <a:solidFill>
                  <a:srgbClr val="000000"/>
                </a:solidFill>
                <a:latin typeface="Raleway"/>
              </a:rPr>
              <a:t>Introduction</a:t>
            </a:r>
          </a:p>
        </p:txBody>
      </p:sp>
      <p:sp>
        <p:nvSpPr>
          <p:cNvPr name="TextBox 16" id="16"/>
          <p:cNvSpPr txBox="true"/>
          <p:nvPr/>
        </p:nvSpPr>
        <p:spPr>
          <a:xfrm rot="0">
            <a:off x="9034179" y="2661416"/>
            <a:ext cx="545211" cy="688086"/>
          </a:xfrm>
          <a:prstGeom prst="rect">
            <a:avLst/>
          </a:prstGeom>
        </p:spPr>
        <p:txBody>
          <a:bodyPr anchor="t" rtlCol="false" tIns="0" lIns="0" bIns="0" rIns="0">
            <a:spAutoFit/>
          </a:bodyPr>
          <a:lstStyle/>
          <a:p>
            <a:pPr algn="ctr">
              <a:lnSpc>
                <a:spcPts val="5652"/>
              </a:lnSpc>
            </a:pPr>
            <a:r>
              <a:rPr lang="en-US" sz="3600">
                <a:solidFill>
                  <a:srgbClr val="273384"/>
                </a:solidFill>
                <a:latin typeface="Raleway Bold"/>
              </a:rPr>
              <a:t>1</a:t>
            </a:r>
          </a:p>
        </p:txBody>
      </p:sp>
      <p:sp>
        <p:nvSpPr>
          <p:cNvPr name="TextBox 17" id="17"/>
          <p:cNvSpPr txBox="true"/>
          <p:nvPr/>
        </p:nvSpPr>
        <p:spPr>
          <a:xfrm rot="0">
            <a:off x="9034179" y="3941257"/>
            <a:ext cx="545211" cy="688086"/>
          </a:xfrm>
          <a:prstGeom prst="rect">
            <a:avLst/>
          </a:prstGeom>
        </p:spPr>
        <p:txBody>
          <a:bodyPr anchor="t" rtlCol="false" tIns="0" lIns="0" bIns="0" rIns="0">
            <a:spAutoFit/>
          </a:bodyPr>
          <a:lstStyle/>
          <a:p>
            <a:pPr algn="ctr" marL="0" indent="0" lvl="1">
              <a:lnSpc>
                <a:spcPts val="5652"/>
              </a:lnSpc>
              <a:spcBef>
                <a:spcPct val="0"/>
              </a:spcBef>
            </a:pPr>
            <a:r>
              <a:rPr lang="en-US" sz="3600" u="none">
                <a:solidFill>
                  <a:srgbClr val="273384"/>
                </a:solidFill>
                <a:latin typeface="Raleway Bold"/>
              </a:rPr>
              <a:t>2</a:t>
            </a:r>
          </a:p>
        </p:txBody>
      </p:sp>
      <p:sp>
        <p:nvSpPr>
          <p:cNvPr name="TextBox 18" id="18"/>
          <p:cNvSpPr txBox="true"/>
          <p:nvPr/>
        </p:nvSpPr>
        <p:spPr>
          <a:xfrm rot="0">
            <a:off x="9034179" y="6460727"/>
            <a:ext cx="545211" cy="688086"/>
          </a:xfrm>
          <a:prstGeom prst="rect">
            <a:avLst/>
          </a:prstGeom>
        </p:spPr>
        <p:txBody>
          <a:bodyPr anchor="t" rtlCol="false" tIns="0" lIns="0" bIns="0" rIns="0">
            <a:spAutoFit/>
          </a:bodyPr>
          <a:lstStyle/>
          <a:p>
            <a:pPr algn="ctr" marL="0" indent="0" lvl="1">
              <a:lnSpc>
                <a:spcPts val="5652"/>
              </a:lnSpc>
              <a:spcBef>
                <a:spcPct val="0"/>
              </a:spcBef>
            </a:pPr>
            <a:r>
              <a:rPr lang="en-US" sz="3600" u="none">
                <a:solidFill>
                  <a:srgbClr val="273384"/>
                </a:solidFill>
                <a:latin typeface="Raleway Bold"/>
              </a:rPr>
              <a:t>4</a:t>
            </a:r>
          </a:p>
        </p:txBody>
      </p:sp>
      <p:sp>
        <p:nvSpPr>
          <p:cNvPr name="TextBox 19" id="19"/>
          <p:cNvSpPr txBox="true"/>
          <p:nvPr/>
        </p:nvSpPr>
        <p:spPr>
          <a:xfrm rot="0">
            <a:off x="9034179" y="5186501"/>
            <a:ext cx="545211" cy="688086"/>
          </a:xfrm>
          <a:prstGeom prst="rect">
            <a:avLst/>
          </a:prstGeom>
        </p:spPr>
        <p:txBody>
          <a:bodyPr anchor="t" rtlCol="false" tIns="0" lIns="0" bIns="0" rIns="0">
            <a:spAutoFit/>
          </a:bodyPr>
          <a:lstStyle/>
          <a:p>
            <a:pPr algn="ctr" marL="0" indent="0" lvl="1">
              <a:lnSpc>
                <a:spcPts val="5652"/>
              </a:lnSpc>
              <a:spcBef>
                <a:spcPct val="0"/>
              </a:spcBef>
            </a:pPr>
            <a:r>
              <a:rPr lang="en-US" sz="3600" u="none">
                <a:solidFill>
                  <a:srgbClr val="273384"/>
                </a:solidFill>
                <a:latin typeface="Raleway Bold"/>
              </a:rPr>
              <a:t>3</a:t>
            </a:r>
          </a:p>
        </p:txBody>
      </p:sp>
      <p:sp>
        <p:nvSpPr>
          <p:cNvPr name="TextBox 20" id="20"/>
          <p:cNvSpPr txBox="true"/>
          <p:nvPr/>
        </p:nvSpPr>
        <p:spPr>
          <a:xfrm rot="0">
            <a:off x="9034179" y="7740568"/>
            <a:ext cx="545211" cy="688086"/>
          </a:xfrm>
          <a:prstGeom prst="rect">
            <a:avLst/>
          </a:prstGeom>
        </p:spPr>
        <p:txBody>
          <a:bodyPr anchor="t" rtlCol="false" tIns="0" lIns="0" bIns="0" rIns="0">
            <a:spAutoFit/>
          </a:bodyPr>
          <a:lstStyle/>
          <a:p>
            <a:pPr algn="ctr" marL="0" indent="0" lvl="1">
              <a:lnSpc>
                <a:spcPts val="5652"/>
              </a:lnSpc>
              <a:spcBef>
                <a:spcPct val="0"/>
              </a:spcBef>
            </a:pPr>
            <a:r>
              <a:rPr lang="en-US" sz="3600" u="none">
                <a:solidFill>
                  <a:srgbClr val="273384"/>
                </a:solidFill>
                <a:latin typeface="Raleway Bold"/>
              </a:rPr>
              <a:t>5</a:t>
            </a:r>
          </a:p>
        </p:txBody>
      </p:sp>
      <p:sp>
        <p:nvSpPr>
          <p:cNvPr name="TextBox 21" id="21"/>
          <p:cNvSpPr txBox="true"/>
          <p:nvPr/>
        </p:nvSpPr>
        <p:spPr>
          <a:xfrm rot="0">
            <a:off x="1730661" y="2543368"/>
            <a:ext cx="6456699" cy="2667000"/>
          </a:xfrm>
          <a:prstGeom prst="rect">
            <a:avLst/>
          </a:prstGeom>
        </p:spPr>
        <p:txBody>
          <a:bodyPr anchor="t" rtlCol="false" tIns="0" lIns="0" bIns="0" rIns="0">
            <a:spAutoFit/>
          </a:bodyPr>
          <a:lstStyle/>
          <a:p>
            <a:pPr algn="l" marL="0" indent="0" lvl="0">
              <a:lnSpc>
                <a:spcPts val="10559"/>
              </a:lnSpc>
              <a:spcBef>
                <a:spcPct val="0"/>
              </a:spcBef>
            </a:pPr>
            <a:r>
              <a:rPr lang="en-US" sz="8799">
                <a:solidFill>
                  <a:srgbClr val="273384"/>
                </a:solidFill>
                <a:latin typeface="Eczar Bold"/>
                <a:ea typeface="Eczar Bold"/>
              </a:rPr>
              <a:t>﻿Table Of Contents</a:t>
            </a:r>
          </a:p>
        </p:txBody>
      </p:sp>
      <p:sp>
        <p:nvSpPr>
          <p:cNvPr name="Freeform 22" id="22"/>
          <p:cNvSpPr/>
          <p:nvPr/>
        </p:nvSpPr>
        <p:spPr>
          <a:xfrm flipH="false" flipV="false" rot="-1149178">
            <a:off x="15144750" y="8594576"/>
            <a:ext cx="5029200" cy="4114800"/>
          </a:xfrm>
          <a:custGeom>
            <a:avLst/>
            <a:gdLst/>
            <a:ahLst/>
            <a:cxnLst/>
            <a:rect r="r" b="b" t="t" l="l"/>
            <a:pathLst>
              <a:path h="4114800" w="5029200">
                <a:moveTo>
                  <a:pt x="0" y="0"/>
                </a:moveTo>
                <a:lnTo>
                  <a:pt x="5029200" y="0"/>
                </a:lnTo>
                <a:lnTo>
                  <a:pt x="5029200"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3" id="23"/>
          <p:cNvSpPr/>
          <p:nvPr/>
        </p:nvSpPr>
        <p:spPr>
          <a:xfrm flipH="false" flipV="false" rot="0">
            <a:off x="-470670" y="-5686232"/>
            <a:ext cx="7401497" cy="8229600"/>
          </a:xfrm>
          <a:custGeom>
            <a:avLst/>
            <a:gdLst/>
            <a:ahLst/>
            <a:cxnLst/>
            <a:rect r="r" b="b" t="t" l="l"/>
            <a:pathLst>
              <a:path h="8229600" w="7401497">
                <a:moveTo>
                  <a:pt x="0" y="0"/>
                </a:moveTo>
                <a:lnTo>
                  <a:pt x="7401497" y="0"/>
                </a:lnTo>
                <a:lnTo>
                  <a:pt x="7401497" y="8229600"/>
                </a:lnTo>
                <a:lnTo>
                  <a:pt x="0" y="8229600"/>
                </a:lnTo>
                <a:lnTo>
                  <a:pt x="0" y="0"/>
                </a:lnTo>
                <a:close/>
              </a:path>
            </a:pathLst>
          </a:custGeom>
          <a:blipFill>
            <a:blip r:embed="rId3"/>
            <a:stretch>
              <a:fillRect l="0" t="0" r="0" b="0"/>
            </a:stretch>
          </a:blipFill>
        </p:spPr>
      </p:sp>
      <p:sp>
        <p:nvSpPr>
          <p:cNvPr name="Freeform 24" id="24"/>
          <p:cNvSpPr/>
          <p:nvPr/>
        </p:nvSpPr>
        <p:spPr>
          <a:xfrm flipH="false" flipV="false" rot="0">
            <a:off x="16014226" y="3644150"/>
            <a:ext cx="5371687" cy="5972688"/>
          </a:xfrm>
          <a:custGeom>
            <a:avLst/>
            <a:gdLst/>
            <a:ahLst/>
            <a:cxnLst/>
            <a:rect r="r" b="b" t="t" l="l"/>
            <a:pathLst>
              <a:path h="5972688" w="5371687">
                <a:moveTo>
                  <a:pt x="0" y="0"/>
                </a:moveTo>
                <a:lnTo>
                  <a:pt x="5371687" y="0"/>
                </a:lnTo>
                <a:lnTo>
                  <a:pt x="5371687" y="5972688"/>
                </a:lnTo>
                <a:lnTo>
                  <a:pt x="0" y="5972688"/>
                </a:lnTo>
                <a:lnTo>
                  <a:pt x="0" y="0"/>
                </a:lnTo>
                <a:close/>
              </a:path>
            </a:pathLst>
          </a:custGeom>
          <a:blipFill>
            <a:blip r:embed="rId3"/>
            <a:stretch>
              <a:fillRect l="0" t="0" r="0" b="0"/>
            </a:stretch>
          </a:blipFill>
        </p:spPr>
      </p:sp>
      <p:sp>
        <p:nvSpPr>
          <p:cNvPr name="TextBox 25" id="25"/>
          <p:cNvSpPr txBox="true"/>
          <p:nvPr/>
        </p:nvSpPr>
        <p:spPr>
          <a:xfrm rot="0">
            <a:off x="10336602" y="3841308"/>
            <a:ext cx="7322748" cy="788035"/>
          </a:xfrm>
          <a:prstGeom prst="rect">
            <a:avLst/>
          </a:prstGeom>
        </p:spPr>
        <p:txBody>
          <a:bodyPr anchor="t" rtlCol="false" tIns="0" lIns="0" bIns="0" rIns="0">
            <a:spAutoFit/>
          </a:bodyPr>
          <a:lstStyle/>
          <a:p>
            <a:pPr algn="l">
              <a:lnSpc>
                <a:spcPts val="6799"/>
              </a:lnSpc>
            </a:pPr>
            <a:r>
              <a:rPr lang="en-US" sz="3399">
                <a:solidFill>
                  <a:srgbClr val="000000"/>
                </a:solidFill>
                <a:latin typeface="Raleway"/>
              </a:rPr>
              <a:t>What is Tourism</a:t>
            </a:r>
          </a:p>
        </p:txBody>
      </p:sp>
      <p:sp>
        <p:nvSpPr>
          <p:cNvPr name="TextBox 26" id="26"/>
          <p:cNvSpPr txBox="true"/>
          <p:nvPr/>
        </p:nvSpPr>
        <p:spPr>
          <a:xfrm rot="0">
            <a:off x="10336602" y="5165026"/>
            <a:ext cx="7322748" cy="1645285"/>
          </a:xfrm>
          <a:prstGeom prst="rect">
            <a:avLst/>
          </a:prstGeom>
        </p:spPr>
        <p:txBody>
          <a:bodyPr anchor="t" rtlCol="false" tIns="0" lIns="0" bIns="0" rIns="0">
            <a:spAutoFit/>
          </a:bodyPr>
          <a:lstStyle/>
          <a:p>
            <a:pPr algn="l">
              <a:lnSpc>
                <a:spcPts val="6799"/>
              </a:lnSpc>
            </a:pPr>
            <a:r>
              <a:rPr lang="en-US" sz="3399">
                <a:solidFill>
                  <a:srgbClr val="000000"/>
                </a:solidFill>
                <a:latin typeface="Raleway Bold"/>
              </a:rPr>
              <a:t>Importance of an Effective Tourism Management System</a:t>
            </a:r>
          </a:p>
        </p:txBody>
      </p:sp>
      <p:sp>
        <p:nvSpPr>
          <p:cNvPr name="TextBox 27" id="27"/>
          <p:cNvSpPr txBox="true"/>
          <p:nvPr/>
        </p:nvSpPr>
        <p:spPr>
          <a:xfrm rot="0">
            <a:off x="10336602" y="6441120"/>
            <a:ext cx="7322748" cy="788035"/>
          </a:xfrm>
          <a:prstGeom prst="rect">
            <a:avLst/>
          </a:prstGeom>
        </p:spPr>
        <p:txBody>
          <a:bodyPr anchor="t" rtlCol="false" tIns="0" lIns="0" bIns="0" rIns="0">
            <a:spAutoFit/>
          </a:bodyPr>
          <a:lstStyle/>
          <a:p>
            <a:pPr algn="l">
              <a:lnSpc>
                <a:spcPts val="6799"/>
              </a:lnSpc>
            </a:pPr>
            <a:r>
              <a:rPr lang="en-US" sz="3399">
                <a:solidFill>
                  <a:srgbClr val="000000"/>
                </a:solidFill>
                <a:latin typeface="Raleway"/>
              </a:rPr>
              <a:t>Write Your Topic Or Idea </a:t>
            </a:r>
          </a:p>
        </p:txBody>
      </p:sp>
      <p:sp>
        <p:nvSpPr>
          <p:cNvPr name="TextBox 28" id="28"/>
          <p:cNvSpPr txBox="true"/>
          <p:nvPr/>
        </p:nvSpPr>
        <p:spPr>
          <a:xfrm rot="0">
            <a:off x="10336602" y="7705406"/>
            <a:ext cx="7322748" cy="788035"/>
          </a:xfrm>
          <a:prstGeom prst="rect">
            <a:avLst/>
          </a:prstGeom>
        </p:spPr>
        <p:txBody>
          <a:bodyPr anchor="t" rtlCol="false" tIns="0" lIns="0" bIns="0" rIns="0">
            <a:spAutoFit/>
          </a:bodyPr>
          <a:lstStyle/>
          <a:p>
            <a:pPr algn="l">
              <a:lnSpc>
                <a:spcPts val="6799"/>
              </a:lnSpc>
            </a:pPr>
            <a:r>
              <a:rPr lang="en-US" sz="3399">
                <a:solidFill>
                  <a:srgbClr val="000000"/>
                </a:solidFill>
                <a:latin typeface="Raleway"/>
              </a:rPr>
              <a:t>Write Your Topic Or Idea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Freeform 2" id="2"/>
          <p:cNvSpPr/>
          <p:nvPr/>
        </p:nvSpPr>
        <p:spPr>
          <a:xfrm flipH="false" flipV="false" rot="1033578">
            <a:off x="11401092" y="-4954557"/>
            <a:ext cx="9152475" cy="8229600"/>
          </a:xfrm>
          <a:custGeom>
            <a:avLst/>
            <a:gdLst/>
            <a:ahLst/>
            <a:cxnLst/>
            <a:rect r="r" b="b" t="t" l="l"/>
            <a:pathLst>
              <a:path h="8229600" w="9152475">
                <a:moveTo>
                  <a:pt x="0" y="0"/>
                </a:moveTo>
                <a:lnTo>
                  <a:pt x="9152475" y="0"/>
                </a:lnTo>
                <a:lnTo>
                  <a:pt x="9152475" y="8229600"/>
                </a:lnTo>
                <a:lnTo>
                  <a:pt x="0" y="8229600"/>
                </a:lnTo>
                <a:lnTo>
                  <a:pt x="0" y="0"/>
                </a:lnTo>
                <a:close/>
              </a:path>
            </a:pathLst>
          </a:custGeom>
          <a:blipFill>
            <a:blip r:embed="rId2"/>
            <a:stretch>
              <a:fillRect l="0" t="0" r="0" b="0"/>
            </a:stretch>
          </a:blipFill>
        </p:spPr>
      </p:sp>
      <p:sp>
        <p:nvSpPr>
          <p:cNvPr name="TextBox 3" id="3"/>
          <p:cNvSpPr txBox="true"/>
          <p:nvPr/>
        </p:nvSpPr>
        <p:spPr>
          <a:xfrm rot="0">
            <a:off x="4570080" y="1371793"/>
            <a:ext cx="9147840" cy="1333500"/>
          </a:xfrm>
          <a:prstGeom prst="rect">
            <a:avLst/>
          </a:prstGeom>
        </p:spPr>
        <p:txBody>
          <a:bodyPr anchor="t" rtlCol="false" tIns="0" lIns="0" bIns="0" rIns="0">
            <a:spAutoFit/>
          </a:bodyPr>
          <a:lstStyle/>
          <a:p>
            <a:pPr algn="ctr" marL="0" indent="0" lvl="0">
              <a:lnSpc>
                <a:spcPts val="10559"/>
              </a:lnSpc>
              <a:spcBef>
                <a:spcPct val="0"/>
              </a:spcBef>
            </a:pPr>
            <a:r>
              <a:rPr lang="en-US" sz="8799">
                <a:solidFill>
                  <a:srgbClr val="273384"/>
                </a:solidFill>
                <a:latin typeface="Eczar Bold"/>
              </a:rPr>
              <a:t>INTRODUCTION</a:t>
            </a:r>
          </a:p>
        </p:txBody>
      </p:sp>
      <p:sp>
        <p:nvSpPr>
          <p:cNvPr name="Freeform 4" id="4"/>
          <p:cNvSpPr/>
          <p:nvPr/>
        </p:nvSpPr>
        <p:spPr>
          <a:xfrm flipH="false" flipV="true" rot="-7522993">
            <a:off x="12312513" y="-2099937"/>
            <a:ext cx="4288558" cy="3508821"/>
          </a:xfrm>
          <a:custGeom>
            <a:avLst/>
            <a:gdLst/>
            <a:ahLst/>
            <a:cxnLst/>
            <a:rect r="r" b="b" t="t" l="l"/>
            <a:pathLst>
              <a:path h="3508821" w="4288558">
                <a:moveTo>
                  <a:pt x="0" y="3508821"/>
                </a:moveTo>
                <a:lnTo>
                  <a:pt x="4288558" y="3508821"/>
                </a:lnTo>
                <a:lnTo>
                  <a:pt x="4288558" y="0"/>
                </a:lnTo>
                <a:lnTo>
                  <a:pt x="0" y="0"/>
                </a:lnTo>
                <a:lnTo>
                  <a:pt x="0" y="3508821"/>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552612">
            <a:off x="4866638" y="-6341829"/>
            <a:ext cx="9152475" cy="8229600"/>
          </a:xfrm>
          <a:custGeom>
            <a:avLst/>
            <a:gdLst/>
            <a:ahLst/>
            <a:cxnLst/>
            <a:rect r="r" b="b" t="t" l="l"/>
            <a:pathLst>
              <a:path h="8229600" w="9152475">
                <a:moveTo>
                  <a:pt x="0" y="0"/>
                </a:moveTo>
                <a:lnTo>
                  <a:pt x="9152475" y="0"/>
                </a:lnTo>
                <a:lnTo>
                  <a:pt x="9152475" y="8229600"/>
                </a:lnTo>
                <a:lnTo>
                  <a:pt x="0" y="8229600"/>
                </a:lnTo>
                <a:lnTo>
                  <a:pt x="0" y="0"/>
                </a:lnTo>
                <a:close/>
              </a:path>
            </a:pathLst>
          </a:custGeom>
          <a:blipFill>
            <a:blip r:embed="rId2"/>
            <a:stretch>
              <a:fillRect l="0" t="0" r="0" b="0"/>
            </a:stretch>
          </a:blipFill>
        </p:spPr>
      </p:sp>
      <p:sp>
        <p:nvSpPr>
          <p:cNvPr name="Freeform 6" id="6"/>
          <p:cNvSpPr/>
          <p:nvPr/>
        </p:nvSpPr>
        <p:spPr>
          <a:xfrm flipH="false" flipV="false" rot="0">
            <a:off x="15053668" y="-3109630"/>
            <a:ext cx="6513205" cy="7241923"/>
          </a:xfrm>
          <a:custGeom>
            <a:avLst/>
            <a:gdLst/>
            <a:ahLst/>
            <a:cxnLst/>
            <a:rect r="r" b="b" t="t" l="l"/>
            <a:pathLst>
              <a:path h="7241923" w="6513205">
                <a:moveTo>
                  <a:pt x="0" y="0"/>
                </a:moveTo>
                <a:lnTo>
                  <a:pt x="6513204" y="0"/>
                </a:lnTo>
                <a:lnTo>
                  <a:pt x="6513204" y="7241923"/>
                </a:lnTo>
                <a:lnTo>
                  <a:pt x="0" y="7241923"/>
                </a:lnTo>
                <a:lnTo>
                  <a:pt x="0" y="0"/>
                </a:lnTo>
                <a:close/>
              </a:path>
            </a:pathLst>
          </a:custGeom>
          <a:blipFill>
            <a:blip r:embed="rId5"/>
            <a:stretch>
              <a:fillRect l="0" t="0" r="0" b="0"/>
            </a:stretch>
          </a:blipFill>
        </p:spPr>
      </p:sp>
      <p:sp>
        <p:nvSpPr>
          <p:cNvPr name="Freeform 7" id="7"/>
          <p:cNvSpPr/>
          <p:nvPr/>
        </p:nvSpPr>
        <p:spPr>
          <a:xfrm flipH="false" flipV="false" rot="2800797">
            <a:off x="660592" y="7922182"/>
            <a:ext cx="5573082" cy="6196616"/>
          </a:xfrm>
          <a:custGeom>
            <a:avLst/>
            <a:gdLst/>
            <a:ahLst/>
            <a:cxnLst/>
            <a:rect r="r" b="b" t="t" l="l"/>
            <a:pathLst>
              <a:path h="6196616" w="5573082">
                <a:moveTo>
                  <a:pt x="0" y="0"/>
                </a:moveTo>
                <a:lnTo>
                  <a:pt x="5573082" y="0"/>
                </a:lnTo>
                <a:lnTo>
                  <a:pt x="5573082" y="6196616"/>
                </a:lnTo>
                <a:lnTo>
                  <a:pt x="0" y="6196616"/>
                </a:lnTo>
                <a:lnTo>
                  <a:pt x="0" y="0"/>
                </a:lnTo>
                <a:close/>
              </a:path>
            </a:pathLst>
          </a:custGeom>
          <a:blipFill>
            <a:blip r:embed="rId5"/>
            <a:stretch>
              <a:fillRect l="0" t="0" r="0" b="0"/>
            </a:stretch>
          </a:blipFill>
        </p:spPr>
      </p:sp>
      <p:sp>
        <p:nvSpPr>
          <p:cNvPr name="Freeform 8" id="8"/>
          <p:cNvSpPr/>
          <p:nvPr/>
        </p:nvSpPr>
        <p:spPr>
          <a:xfrm flipH="false" flipV="false" rot="0">
            <a:off x="6296134" y="-4158073"/>
            <a:ext cx="5573082" cy="6196616"/>
          </a:xfrm>
          <a:custGeom>
            <a:avLst/>
            <a:gdLst/>
            <a:ahLst/>
            <a:cxnLst/>
            <a:rect r="r" b="b" t="t" l="l"/>
            <a:pathLst>
              <a:path h="6196616" w="5573082">
                <a:moveTo>
                  <a:pt x="0" y="0"/>
                </a:moveTo>
                <a:lnTo>
                  <a:pt x="5573081" y="0"/>
                </a:lnTo>
                <a:lnTo>
                  <a:pt x="5573081" y="6196616"/>
                </a:lnTo>
                <a:lnTo>
                  <a:pt x="0" y="6196616"/>
                </a:lnTo>
                <a:lnTo>
                  <a:pt x="0" y="0"/>
                </a:lnTo>
                <a:close/>
              </a:path>
            </a:pathLst>
          </a:custGeom>
          <a:blipFill>
            <a:blip r:embed="rId5"/>
            <a:stretch>
              <a:fillRect l="0" t="0" r="0" b="0"/>
            </a:stretch>
          </a:blipFill>
        </p:spPr>
      </p:sp>
      <p:sp>
        <p:nvSpPr>
          <p:cNvPr name="Freeform 9" id="9"/>
          <p:cNvSpPr/>
          <p:nvPr/>
        </p:nvSpPr>
        <p:spPr>
          <a:xfrm flipH="false" flipV="true" rot="-10800000">
            <a:off x="-406406" y="8483600"/>
            <a:ext cx="18694406" cy="4605433"/>
          </a:xfrm>
          <a:custGeom>
            <a:avLst/>
            <a:gdLst/>
            <a:ahLst/>
            <a:cxnLst/>
            <a:rect r="r" b="b" t="t" l="l"/>
            <a:pathLst>
              <a:path h="4605433" w="18694406">
                <a:moveTo>
                  <a:pt x="0" y="4605433"/>
                </a:moveTo>
                <a:lnTo>
                  <a:pt x="18694406" y="4605433"/>
                </a:lnTo>
                <a:lnTo>
                  <a:pt x="18694406" y="0"/>
                </a:lnTo>
                <a:lnTo>
                  <a:pt x="0" y="0"/>
                </a:lnTo>
                <a:lnTo>
                  <a:pt x="0" y="4605433"/>
                </a:lnTo>
                <a:close/>
              </a:path>
            </a:pathLst>
          </a:custGeom>
          <a:blipFill>
            <a:blip r:embed="rId6"/>
            <a:stretch>
              <a:fillRect l="0" t="-7590" r="0" b="-7590"/>
            </a:stretch>
          </a:blipFill>
        </p:spPr>
      </p:sp>
      <p:sp>
        <p:nvSpPr>
          <p:cNvPr name="Freeform 10" id="10"/>
          <p:cNvSpPr/>
          <p:nvPr/>
        </p:nvSpPr>
        <p:spPr>
          <a:xfrm flipH="false" flipV="false" rot="2800797">
            <a:off x="5895642" y="8074582"/>
            <a:ext cx="5573082" cy="6196616"/>
          </a:xfrm>
          <a:custGeom>
            <a:avLst/>
            <a:gdLst/>
            <a:ahLst/>
            <a:cxnLst/>
            <a:rect r="r" b="b" t="t" l="l"/>
            <a:pathLst>
              <a:path h="6196616" w="5573082">
                <a:moveTo>
                  <a:pt x="0" y="0"/>
                </a:moveTo>
                <a:lnTo>
                  <a:pt x="5573082" y="0"/>
                </a:lnTo>
                <a:lnTo>
                  <a:pt x="5573082" y="6196616"/>
                </a:lnTo>
                <a:lnTo>
                  <a:pt x="0" y="6196616"/>
                </a:lnTo>
                <a:lnTo>
                  <a:pt x="0" y="0"/>
                </a:lnTo>
                <a:close/>
              </a:path>
            </a:pathLst>
          </a:custGeom>
          <a:blipFill>
            <a:blip r:embed="rId5"/>
            <a:stretch>
              <a:fillRect l="0" t="0" r="0" b="0"/>
            </a:stretch>
          </a:blipFill>
        </p:spPr>
      </p:sp>
      <p:sp>
        <p:nvSpPr>
          <p:cNvPr name="Freeform 11" id="11"/>
          <p:cNvSpPr/>
          <p:nvPr/>
        </p:nvSpPr>
        <p:spPr>
          <a:xfrm flipH="false" flipV="false" rot="2800797">
            <a:off x="11130692" y="8226982"/>
            <a:ext cx="5573082" cy="6196616"/>
          </a:xfrm>
          <a:custGeom>
            <a:avLst/>
            <a:gdLst/>
            <a:ahLst/>
            <a:cxnLst/>
            <a:rect r="r" b="b" t="t" l="l"/>
            <a:pathLst>
              <a:path h="6196616" w="5573082">
                <a:moveTo>
                  <a:pt x="0" y="0"/>
                </a:moveTo>
                <a:lnTo>
                  <a:pt x="5573082" y="0"/>
                </a:lnTo>
                <a:lnTo>
                  <a:pt x="5573082" y="6196616"/>
                </a:lnTo>
                <a:lnTo>
                  <a:pt x="0" y="6196616"/>
                </a:lnTo>
                <a:lnTo>
                  <a:pt x="0" y="0"/>
                </a:lnTo>
                <a:close/>
              </a:path>
            </a:pathLst>
          </a:custGeom>
          <a:blipFill>
            <a:blip r:embed="rId5"/>
            <a:stretch>
              <a:fillRect l="0" t="0" r="0" b="0"/>
            </a:stretch>
          </a:blipFill>
        </p:spPr>
      </p:sp>
      <p:sp>
        <p:nvSpPr>
          <p:cNvPr name="Freeform 12" id="12"/>
          <p:cNvSpPr/>
          <p:nvPr/>
        </p:nvSpPr>
        <p:spPr>
          <a:xfrm flipH="false" flipV="false" rot="2800797">
            <a:off x="16365742" y="8379382"/>
            <a:ext cx="5573082" cy="6196616"/>
          </a:xfrm>
          <a:custGeom>
            <a:avLst/>
            <a:gdLst/>
            <a:ahLst/>
            <a:cxnLst/>
            <a:rect r="r" b="b" t="t" l="l"/>
            <a:pathLst>
              <a:path h="6196616" w="5573082">
                <a:moveTo>
                  <a:pt x="0" y="0"/>
                </a:moveTo>
                <a:lnTo>
                  <a:pt x="5573082" y="0"/>
                </a:lnTo>
                <a:lnTo>
                  <a:pt x="5573082" y="6196616"/>
                </a:lnTo>
                <a:lnTo>
                  <a:pt x="0" y="6196616"/>
                </a:lnTo>
                <a:lnTo>
                  <a:pt x="0" y="0"/>
                </a:lnTo>
                <a:close/>
              </a:path>
            </a:pathLst>
          </a:custGeom>
          <a:blipFill>
            <a:blip r:embed="rId5"/>
            <a:stretch>
              <a:fillRect l="0" t="0" r="0" b="0"/>
            </a:stretch>
          </a:blipFill>
        </p:spPr>
      </p:sp>
      <p:sp>
        <p:nvSpPr>
          <p:cNvPr name="Freeform 13" id="13"/>
          <p:cNvSpPr/>
          <p:nvPr/>
        </p:nvSpPr>
        <p:spPr>
          <a:xfrm flipH="true" flipV="false" rot="-552612">
            <a:off x="-1963189" y="-4776716"/>
            <a:ext cx="9152475" cy="8229600"/>
          </a:xfrm>
          <a:custGeom>
            <a:avLst/>
            <a:gdLst/>
            <a:ahLst/>
            <a:cxnLst/>
            <a:rect r="r" b="b" t="t" l="l"/>
            <a:pathLst>
              <a:path h="8229600" w="9152475">
                <a:moveTo>
                  <a:pt x="9152475" y="0"/>
                </a:moveTo>
                <a:lnTo>
                  <a:pt x="0" y="0"/>
                </a:lnTo>
                <a:lnTo>
                  <a:pt x="0" y="8229600"/>
                </a:lnTo>
                <a:lnTo>
                  <a:pt x="9152475" y="8229600"/>
                </a:lnTo>
                <a:lnTo>
                  <a:pt x="9152475" y="0"/>
                </a:lnTo>
                <a:close/>
              </a:path>
            </a:pathLst>
          </a:custGeom>
          <a:blipFill>
            <a:blip r:embed="rId2"/>
            <a:stretch>
              <a:fillRect l="0" t="0" r="0" b="0"/>
            </a:stretch>
          </a:blipFill>
        </p:spPr>
      </p:sp>
      <p:sp>
        <p:nvSpPr>
          <p:cNvPr name="Freeform 14" id="14"/>
          <p:cNvSpPr/>
          <p:nvPr/>
        </p:nvSpPr>
        <p:spPr>
          <a:xfrm flipH="false" flipV="true" rot="530069">
            <a:off x="-391238" y="-1398750"/>
            <a:ext cx="4288558" cy="3508821"/>
          </a:xfrm>
          <a:custGeom>
            <a:avLst/>
            <a:gdLst/>
            <a:ahLst/>
            <a:cxnLst/>
            <a:rect r="r" b="b" t="t" l="l"/>
            <a:pathLst>
              <a:path h="3508821" w="4288558">
                <a:moveTo>
                  <a:pt x="0" y="3508821"/>
                </a:moveTo>
                <a:lnTo>
                  <a:pt x="4288559" y="3508821"/>
                </a:lnTo>
                <a:lnTo>
                  <a:pt x="4288559" y="0"/>
                </a:lnTo>
                <a:lnTo>
                  <a:pt x="0" y="0"/>
                </a:lnTo>
                <a:lnTo>
                  <a:pt x="0" y="3508821"/>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5" id="15"/>
          <p:cNvSpPr txBox="true"/>
          <p:nvPr/>
        </p:nvSpPr>
        <p:spPr>
          <a:xfrm rot="0">
            <a:off x="1028700" y="3345084"/>
            <a:ext cx="16692786" cy="6174366"/>
          </a:xfrm>
          <a:prstGeom prst="rect">
            <a:avLst/>
          </a:prstGeom>
        </p:spPr>
        <p:txBody>
          <a:bodyPr anchor="t" rtlCol="false" tIns="0" lIns="0" bIns="0" rIns="0">
            <a:spAutoFit/>
          </a:bodyPr>
          <a:lstStyle/>
          <a:p>
            <a:pPr algn="just" marL="664616" indent="-332308" lvl="1">
              <a:lnSpc>
                <a:spcPts val="6156"/>
              </a:lnSpc>
              <a:buFont typeface="Arial"/>
              <a:buChar char="•"/>
            </a:pPr>
            <a:r>
              <a:rPr lang="en-US" sz="3078">
                <a:solidFill>
                  <a:srgbClr val="273384"/>
                </a:solidFill>
                <a:latin typeface="Raleway Bold"/>
              </a:rPr>
              <a:t>Tourism Management System is an integrated software developed for the tourism business. It addresses the challenges of managing records, and ensuring efficient coordination.</a:t>
            </a:r>
          </a:p>
          <a:p>
            <a:pPr algn="just" marL="664616" indent="-332308" lvl="1">
              <a:lnSpc>
                <a:spcPts val="6156"/>
              </a:lnSpc>
              <a:buFont typeface="Arial"/>
              <a:buChar char="•"/>
            </a:pPr>
            <a:r>
              <a:rPr lang="en-US" sz="3078">
                <a:solidFill>
                  <a:srgbClr val="273384"/>
                </a:solidFill>
                <a:latin typeface="Raleway Bold"/>
              </a:rPr>
              <a:t>A tourism management system refers to a comprehensive software solution that facilitates the efficient management of various operations within the tourism industry, including reservations, bookings, and resource allocation.</a:t>
            </a:r>
          </a:p>
          <a:p>
            <a:pPr algn="just" marL="664616" indent="-332308" lvl="1">
              <a:lnSpc>
                <a:spcPts val="6156"/>
              </a:lnSpc>
              <a:buFont typeface="Arial"/>
              <a:buChar char="•"/>
            </a:pPr>
            <a:r>
              <a:rPr lang="en-US" sz="3078">
                <a:solidFill>
                  <a:srgbClr val="273384"/>
                </a:solidFill>
                <a:latin typeface="Raleway Bold"/>
                <a:ea typeface="Raleway Bold"/>
              </a:rPr>
              <a:t>´Aims to attract tourists while benefiting local communities and preserving the environment.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Freeform 2" id="2"/>
          <p:cNvSpPr/>
          <p:nvPr/>
        </p:nvSpPr>
        <p:spPr>
          <a:xfrm flipH="false" flipV="false" rot="-5895254">
            <a:off x="16212628" y="5842304"/>
            <a:ext cx="3548560" cy="2903368"/>
          </a:xfrm>
          <a:custGeom>
            <a:avLst/>
            <a:gdLst/>
            <a:ahLst/>
            <a:cxnLst/>
            <a:rect r="r" b="b" t="t" l="l"/>
            <a:pathLst>
              <a:path h="2903368" w="3548560">
                <a:moveTo>
                  <a:pt x="0" y="0"/>
                </a:moveTo>
                <a:lnTo>
                  <a:pt x="3548560" y="0"/>
                </a:lnTo>
                <a:lnTo>
                  <a:pt x="3548560" y="2903368"/>
                </a:lnTo>
                <a:lnTo>
                  <a:pt x="0" y="290336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424568">
            <a:off x="12391678" y="7122963"/>
            <a:ext cx="9152475" cy="8229600"/>
          </a:xfrm>
          <a:custGeom>
            <a:avLst/>
            <a:gdLst/>
            <a:ahLst/>
            <a:cxnLst/>
            <a:rect r="r" b="b" t="t" l="l"/>
            <a:pathLst>
              <a:path h="8229600" w="9152475">
                <a:moveTo>
                  <a:pt x="0" y="0"/>
                </a:moveTo>
                <a:lnTo>
                  <a:pt x="9152475" y="0"/>
                </a:lnTo>
                <a:lnTo>
                  <a:pt x="9152475" y="8229600"/>
                </a:lnTo>
                <a:lnTo>
                  <a:pt x="0" y="8229600"/>
                </a:lnTo>
                <a:lnTo>
                  <a:pt x="0" y="0"/>
                </a:lnTo>
                <a:close/>
              </a:path>
            </a:pathLst>
          </a:custGeom>
          <a:blipFill>
            <a:blip r:embed="rId4"/>
            <a:stretch>
              <a:fillRect l="0" t="0" r="0" b="0"/>
            </a:stretch>
          </a:blipFill>
        </p:spPr>
      </p:sp>
      <p:sp>
        <p:nvSpPr>
          <p:cNvPr name="Freeform 4" id="4"/>
          <p:cNvSpPr/>
          <p:nvPr/>
        </p:nvSpPr>
        <p:spPr>
          <a:xfrm flipH="false" flipV="false" rot="-1587989">
            <a:off x="11830173" y="5498252"/>
            <a:ext cx="7401497" cy="8229600"/>
          </a:xfrm>
          <a:custGeom>
            <a:avLst/>
            <a:gdLst/>
            <a:ahLst/>
            <a:cxnLst/>
            <a:rect r="r" b="b" t="t" l="l"/>
            <a:pathLst>
              <a:path h="8229600" w="7401497">
                <a:moveTo>
                  <a:pt x="0" y="0"/>
                </a:moveTo>
                <a:lnTo>
                  <a:pt x="7401496" y="0"/>
                </a:lnTo>
                <a:lnTo>
                  <a:pt x="7401496" y="8229600"/>
                </a:lnTo>
                <a:lnTo>
                  <a:pt x="0" y="8229600"/>
                </a:lnTo>
                <a:lnTo>
                  <a:pt x="0" y="0"/>
                </a:lnTo>
                <a:close/>
              </a:path>
            </a:pathLst>
          </a:custGeom>
          <a:blipFill>
            <a:blip r:embed="rId5"/>
            <a:stretch>
              <a:fillRect l="0" t="0" r="0" b="0"/>
            </a:stretch>
          </a:blipFill>
        </p:spPr>
      </p:sp>
      <p:sp>
        <p:nvSpPr>
          <p:cNvPr name="Freeform 5" id="5"/>
          <p:cNvSpPr/>
          <p:nvPr/>
        </p:nvSpPr>
        <p:spPr>
          <a:xfrm flipH="false" flipV="false" rot="-5895254">
            <a:off x="-1289031" y="2433504"/>
            <a:ext cx="3548560" cy="2903368"/>
          </a:xfrm>
          <a:custGeom>
            <a:avLst/>
            <a:gdLst/>
            <a:ahLst/>
            <a:cxnLst/>
            <a:rect r="r" b="b" t="t" l="l"/>
            <a:pathLst>
              <a:path h="2903368" w="3548560">
                <a:moveTo>
                  <a:pt x="0" y="0"/>
                </a:moveTo>
                <a:lnTo>
                  <a:pt x="3548560" y="0"/>
                </a:lnTo>
                <a:lnTo>
                  <a:pt x="3548560" y="2903367"/>
                </a:lnTo>
                <a:lnTo>
                  <a:pt x="0" y="290336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3866906">
            <a:off x="-782807" y="-4309805"/>
            <a:ext cx="6545961" cy="8229600"/>
          </a:xfrm>
          <a:custGeom>
            <a:avLst/>
            <a:gdLst/>
            <a:ahLst/>
            <a:cxnLst/>
            <a:rect r="r" b="b" t="t" l="l"/>
            <a:pathLst>
              <a:path h="8229600" w="6545961">
                <a:moveTo>
                  <a:pt x="0" y="0"/>
                </a:moveTo>
                <a:lnTo>
                  <a:pt x="6545961" y="0"/>
                </a:lnTo>
                <a:lnTo>
                  <a:pt x="6545961" y="8229600"/>
                </a:lnTo>
                <a:lnTo>
                  <a:pt x="0" y="8229600"/>
                </a:lnTo>
                <a:lnTo>
                  <a:pt x="0" y="0"/>
                </a:lnTo>
                <a:close/>
              </a:path>
            </a:pathLst>
          </a:custGeom>
          <a:blipFill>
            <a:blip r:embed="rId6"/>
            <a:stretch>
              <a:fillRect l="0" t="0" r="0" b="0"/>
            </a:stretch>
          </a:blipFill>
        </p:spPr>
      </p:sp>
      <p:sp>
        <p:nvSpPr>
          <p:cNvPr name="Freeform 7" id="7"/>
          <p:cNvSpPr/>
          <p:nvPr/>
        </p:nvSpPr>
        <p:spPr>
          <a:xfrm flipH="false" flipV="false" rot="1114953">
            <a:off x="-2105689" y="-2244530"/>
            <a:ext cx="7401497" cy="8229600"/>
          </a:xfrm>
          <a:custGeom>
            <a:avLst/>
            <a:gdLst/>
            <a:ahLst/>
            <a:cxnLst/>
            <a:rect r="r" b="b" t="t" l="l"/>
            <a:pathLst>
              <a:path h="8229600" w="7401497">
                <a:moveTo>
                  <a:pt x="0" y="0"/>
                </a:moveTo>
                <a:lnTo>
                  <a:pt x="7401496" y="0"/>
                </a:lnTo>
                <a:lnTo>
                  <a:pt x="7401496" y="8229600"/>
                </a:lnTo>
                <a:lnTo>
                  <a:pt x="0" y="8229600"/>
                </a:lnTo>
                <a:lnTo>
                  <a:pt x="0" y="0"/>
                </a:lnTo>
                <a:close/>
              </a:path>
            </a:pathLst>
          </a:custGeom>
          <a:blipFill>
            <a:blip r:embed="rId5"/>
            <a:stretch>
              <a:fillRect l="0" t="0" r="0" b="0"/>
            </a:stretch>
          </a:blipFill>
        </p:spPr>
      </p:sp>
      <p:sp>
        <p:nvSpPr>
          <p:cNvPr name="Freeform 8" id="8"/>
          <p:cNvSpPr/>
          <p:nvPr/>
        </p:nvSpPr>
        <p:spPr>
          <a:xfrm flipH="false" flipV="false" rot="0">
            <a:off x="5881221" y="2705671"/>
            <a:ext cx="7890162" cy="122645"/>
          </a:xfrm>
          <a:custGeom>
            <a:avLst/>
            <a:gdLst/>
            <a:ahLst/>
            <a:cxnLst/>
            <a:rect r="r" b="b" t="t" l="l"/>
            <a:pathLst>
              <a:path h="122645" w="7890162">
                <a:moveTo>
                  <a:pt x="0" y="0"/>
                </a:moveTo>
                <a:lnTo>
                  <a:pt x="7890162" y="0"/>
                </a:lnTo>
                <a:lnTo>
                  <a:pt x="7890162" y="122645"/>
                </a:lnTo>
                <a:lnTo>
                  <a:pt x="0" y="12264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3299542" y="3021527"/>
            <a:ext cx="11688915" cy="5532120"/>
          </a:xfrm>
          <a:prstGeom prst="rect">
            <a:avLst/>
          </a:prstGeom>
        </p:spPr>
        <p:txBody>
          <a:bodyPr anchor="t" rtlCol="false" tIns="0" lIns="0" bIns="0" rIns="0">
            <a:spAutoFit/>
          </a:bodyPr>
          <a:lstStyle/>
          <a:p>
            <a:pPr algn="just" marL="647700" indent="-323850" lvl="1">
              <a:lnSpc>
                <a:spcPts val="4890"/>
              </a:lnSpc>
              <a:buFont typeface="Arial"/>
              <a:buChar char="•"/>
            </a:pPr>
            <a:r>
              <a:rPr lang="en-US" sz="3000">
                <a:solidFill>
                  <a:srgbClr val="000000"/>
                </a:solidFill>
                <a:latin typeface="Raleway Bold"/>
              </a:rPr>
              <a:t>Tourism involves people traveling away from their usual places for leisure, business, or other purposes.</a:t>
            </a:r>
          </a:p>
          <a:p>
            <a:pPr algn="just" marL="647700" indent="-323850" lvl="1">
              <a:lnSpc>
                <a:spcPts val="4890"/>
              </a:lnSpc>
              <a:buFont typeface="Arial"/>
              <a:buChar char="•"/>
            </a:pPr>
            <a:r>
              <a:rPr lang="en-US" sz="3000">
                <a:solidFill>
                  <a:srgbClr val="000000"/>
                </a:solidFill>
                <a:latin typeface="Raleway Bold"/>
              </a:rPr>
              <a:t>It encompasses temporary movement, activities during the stay, and facilities catering to tourists’ needs.</a:t>
            </a:r>
          </a:p>
          <a:p>
            <a:pPr algn="just" marL="647700" indent="-323850" lvl="1">
              <a:lnSpc>
                <a:spcPts val="4890"/>
              </a:lnSpc>
              <a:buFont typeface="Arial"/>
              <a:buChar char="•"/>
            </a:pPr>
            <a:r>
              <a:rPr lang="en-US" sz="3000">
                <a:solidFill>
                  <a:srgbClr val="000000"/>
                </a:solidFill>
                <a:latin typeface="Raleway Bold"/>
              </a:rPr>
              <a:t>Tourism has become an economic booster for many countries.</a:t>
            </a:r>
          </a:p>
          <a:p>
            <a:pPr algn="just" marL="647700" indent="-323850" lvl="1">
              <a:lnSpc>
                <a:spcPts val="4890"/>
              </a:lnSpc>
              <a:buFont typeface="Arial"/>
              <a:buChar char="•"/>
            </a:pPr>
            <a:r>
              <a:rPr lang="en-US" sz="3000">
                <a:solidFill>
                  <a:srgbClr val="000000"/>
                </a:solidFill>
                <a:latin typeface="Raleway Bold"/>
              </a:rPr>
              <a:t>An effective tourism management system is essential for streamlining booking processes, improving customer experience, and enhancing data analysis capabilities.</a:t>
            </a:r>
          </a:p>
        </p:txBody>
      </p:sp>
      <p:sp>
        <p:nvSpPr>
          <p:cNvPr name="TextBox 10" id="10"/>
          <p:cNvSpPr txBox="true"/>
          <p:nvPr/>
        </p:nvSpPr>
        <p:spPr>
          <a:xfrm rot="0">
            <a:off x="5059080" y="1307528"/>
            <a:ext cx="9254767" cy="1398143"/>
          </a:xfrm>
          <a:prstGeom prst="rect">
            <a:avLst/>
          </a:prstGeom>
        </p:spPr>
        <p:txBody>
          <a:bodyPr anchor="t" rtlCol="false" tIns="0" lIns="0" bIns="0" rIns="0">
            <a:spAutoFit/>
          </a:bodyPr>
          <a:lstStyle/>
          <a:p>
            <a:pPr algn="ctr">
              <a:lnSpc>
                <a:spcPts val="11175"/>
              </a:lnSpc>
            </a:pPr>
            <a:r>
              <a:rPr lang="en-US" sz="8799">
                <a:solidFill>
                  <a:srgbClr val="273384"/>
                </a:solidFill>
                <a:latin typeface="Eczar Bold"/>
              </a:rPr>
              <a:t>What is tourism</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Freeform 2" id="2"/>
          <p:cNvSpPr/>
          <p:nvPr/>
        </p:nvSpPr>
        <p:spPr>
          <a:xfrm flipH="false" flipV="false" rot="901383">
            <a:off x="15676994" y="-649498"/>
            <a:ext cx="4102262" cy="3356396"/>
          </a:xfrm>
          <a:custGeom>
            <a:avLst/>
            <a:gdLst/>
            <a:ahLst/>
            <a:cxnLst/>
            <a:rect r="r" b="b" t="t" l="l"/>
            <a:pathLst>
              <a:path h="3356396" w="4102262">
                <a:moveTo>
                  <a:pt x="0" y="0"/>
                </a:moveTo>
                <a:lnTo>
                  <a:pt x="4102262" y="0"/>
                </a:lnTo>
                <a:lnTo>
                  <a:pt x="4102262" y="3356396"/>
                </a:lnTo>
                <a:lnTo>
                  <a:pt x="0" y="33563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2699999">
            <a:off x="12948119" y="-1691642"/>
            <a:ext cx="8704023" cy="7826367"/>
          </a:xfrm>
          <a:custGeom>
            <a:avLst/>
            <a:gdLst/>
            <a:ahLst/>
            <a:cxnLst/>
            <a:rect r="r" b="b" t="t" l="l"/>
            <a:pathLst>
              <a:path h="7826367" w="8704023">
                <a:moveTo>
                  <a:pt x="0" y="0"/>
                </a:moveTo>
                <a:lnTo>
                  <a:pt x="8704023" y="0"/>
                </a:lnTo>
                <a:lnTo>
                  <a:pt x="8704023" y="7826367"/>
                </a:lnTo>
                <a:lnTo>
                  <a:pt x="0" y="7826367"/>
                </a:lnTo>
                <a:lnTo>
                  <a:pt x="0" y="0"/>
                </a:lnTo>
                <a:close/>
              </a:path>
            </a:pathLst>
          </a:custGeom>
          <a:blipFill>
            <a:blip r:embed="rId4"/>
            <a:stretch>
              <a:fillRect l="0" t="0" r="0" b="0"/>
            </a:stretch>
          </a:blipFill>
        </p:spPr>
      </p:sp>
      <p:sp>
        <p:nvSpPr>
          <p:cNvPr name="Freeform 4" id="4"/>
          <p:cNvSpPr/>
          <p:nvPr/>
        </p:nvSpPr>
        <p:spPr>
          <a:xfrm flipH="false" flipV="false" rot="901383">
            <a:off x="11334656" y="9364732"/>
            <a:ext cx="4102262" cy="3356396"/>
          </a:xfrm>
          <a:custGeom>
            <a:avLst/>
            <a:gdLst/>
            <a:ahLst/>
            <a:cxnLst/>
            <a:rect r="r" b="b" t="t" l="l"/>
            <a:pathLst>
              <a:path h="3356396" w="4102262">
                <a:moveTo>
                  <a:pt x="0" y="0"/>
                </a:moveTo>
                <a:lnTo>
                  <a:pt x="4102262" y="0"/>
                </a:lnTo>
                <a:lnTo>
                  <a:pt x="4102262" y="3356396"/>
                </a:lnTo>
                <a:lnTo>
                  <a:pt x="0" y="335639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3689358">
            <a:off x="12619681" y="6648726"/>
            <a:ext cx="8704023" cy="7826367"/>
          </a:xfrm>
          <a:custGeom>
            <a:avLst/>
            <a:gdLst/>
            <a:ahLst/>
            <a:cxnLst/>
            <a:rect r="r" b="b" t="t" l="l"/>
            <a:pathLst>
              <a:path h="7826367" w="8704023">
                <a:moveTo>
                  <a:pt x="0" y="0"/>
                </a:moveTo>
                <a:lnTo>
                  <a:pt x="8704023" y="0"/>
                </a:lnTo>
                <a:lnTo>
                  <a:pt x="8704023" y="7826368"/>
                </a:lnTo>
                <a:lnTo>
                  <a:pt x="0" y="7826368"/>
                </a:lnTo>
                <a:lnTo>
                  <a:pt x="0" y="0"/>
                </a:lnTo>
                <a:close/>
              </a:path>
            </a:pathLst>
          </a:custGeom>
          <a:blipFill>
            <a:blip r:embed="rId4"/>
            <a:stretch>
              <a:fillRect l="0" t="0" r="0" b="0"/>
            </a:stretch>
          </a:blipFill>
        </p:spPr>
      </p:sp>
      <p:sp>
        <p:nvSpPr>
          <p:cNvPr name="Freeform 6" id="6"/>
          <p:cNvSpPr/>
          <p:nvPr/>
        </p:nvSpPr>
        <p:spPr>
          <a:xfrm flipH="false" flipV="false" rot="0">
            <a:off x="14517160" y="-3086100"/>
            <a:ext cx="7401497" cy="8229600"/>
          </a:xfrm>
          <a:custGeom>
            <a:avLst/>
            <a:gdLst/>
            <a:ahLst/>
            <a:cxnLst/>
            <a:rect r="r" b="b" t="t" l="l"/>
            <a:pathLst>
              <a:path h="8229600" w="7401497">
                <a:moveTo>
                  <a:pt x="0" y="0"/>
                </a:moveTo>
                <a:lnTo>
                  <a:pt x="7401497" y="0"/>
                </a:lnTo>
                <a:lnTo>
                  <a:pt x="7401497" y="8229600"/>
                </a:lnTo>
                <a:lnTo>
                  <a:pt x="0" y="8229600"/>
                </a:lnTo>
                <a:lnTo>
                  <a:pt x="0" y="0"/>
                </a:lnTo>
                <a:close/>
              </a:path>
            </a:pathLst>
          </a:custGeom>
          <a:blipFill>
            <a:blip r:embed="rId5"/>
            <a:stretch>
              <a:fillRect l="0" t="0" r="0" b="0"/>
            </a:stretch>
          </a:blipFill>
        </p:spPr>
      </p:sp>
      <p:sp>
        <p:nvSpPr>
          <p:cNvPr name="Freeform 7" id="7"/>
          <p:cNvSpPr/>
          <p:nvPr/>
        </p:nvSpPr>
        <p:spPr>
          <a:xfrm flipH="false" flipV="false" rot="3405389">
            <a:off x="13905467" y="5831318"/>
            <a:ext cx="7645315" cy="8500698"/>
          </a:xfrm>
          <a:custGeom>
            <a:avLst/>
            <a:gdLst/>
            <a:ahLst/>
            <a:cxnLst/>
            <a:rect r="r" b="b" t="t" l="l"/>
            <a:pathLst>
              <a:path h="8500698" w="7645315">
                <a:moveTo>
                  <a:pt x="0" y="0"/>
                </a:moveTo>
                <a:lnTo>
                  <a:pt x="7645316" y="0"/>
                </a:lnTo>
                <a:lnTo>
                  <a:pt x="7645316" y="8500698"/>
                </a:lnTo>
                <a:lnTo>
                  <a:pt x="0" y="8500698"/>
                </a:lnTo>
                <a:lnTo>
                  <a:pt x="0" y="0"/>
                </a:lnTo>
                <a:close/>
              </a:path>
            </a:pathLst>
          </a:custGeom>
          <a:blipFill>
            <a:blip r:embed="rId5"/>
            <a:stretch>
              <a:fillRect l="0" t="0" r="0" b="0"/>
            </a:stretch>
          </a:blipFill>
        </p:spPr>
      </p:sp>
      <p:sp>
        <p:nvSpPr>
          <p:cNvPr name="Freeform 8" id="8"/>
          <p:cNvSpPr/>
          <p:nvPr/>
        </p:nvSpPr>
        <p:spPr>
          <a:xfrm flipH="false" flipV="false" rot="3405389">
            <a:off x="3187213" y="-5795695"/>
            <a:ext cx="7645315" cy="8500698"/>
          </a:xfrm>
          <a:custGeom>
            <a:avLst/>
            <a:gdLst/>
            <a:ahLst/>
            <a:cxnLst/>
            <a:rect r="r" b="b" t="t" l="l"/>
            <a:pathLst>
              <a:path h="8500698" w="7645315">
                <a:moveTo>
                  <a:pt x="0" y="0"/>
                </a:moveTo>
                <a:lnTo>
                  <a:pt x="7645315" y="0"/>
                </a:lnTo>
                <a:lnTo>
                  <a:pt x="7645315" y="8500698"/>
                </a:lnTo>
                <a:lnTo>
                  <a:pt x="0" y="8500698"/>
                </a:lnTo>
                <a:lnTo>
                  <a:pt x="0" y="0"/>
                </a:lnTo>
                <a:close/>
              </a:path>
            </a:pathLst>
          </a:custGeom>
          <a:blipFill>
            <a:blip r:embed="rId5"/>
            <a:stretch>
              <a:fillRect l="0" t="0" r="0" b="0"/>
            </a:stretch>
          </a:blipFill>
        </p:spPr>
      </p:sp>
      <p:sp>
        <p:nvSpPr>
          <p:cNvPr name="TextBox 9" id="9"/>
          <p:cNvSpPr txBox="true"/>
          <p:nvPr/>
        </p:nvSpPr>
        <p:spPr>
          <a:xfrm rot="0">
            <a:off x="2072391" y="188727"/>
            <a:ext cx="13239706" cy="2032814"/>
          </a:xfrm>
          <a:prstGeom prst="rect">
            <a:avLst/>
          </a:prstGeom>
        </p:spPr>
        <p:txBody>
          <a:bodyPr anchor="t" rtlCol="false" tIns="0" lIns="0" bIns="0" rIns="0">
            <a:spAutoFit/>
          </a:bodyPr>
          <a:lstStyle/>
          <a:p>
            <a:pPr algn="l" marL="0" indent="0" lvl="0">
              <a:lnSpc>
                <a:spcPts val="8086"/>
              </a:lnSpc>
              <a:spcBef>
                <a:spcPct val="0"/>
              </a:spcBef>
            </a:pPr>
            <a:r>
              <a:rPr lang="en-US" sz="6738">
                <a:solidFill>
                  <a:srgbClr val="273384"/>
                </a:solidFill>
                <a:latin typeface="Eczar Bold"/>
              </a:rPr>
              <a:t>Importance of an Effective Tourism Management System</a:t>
            </a:r>
          </a:p>
        </p:txBody>
      </p:sp>
      <p:sp>
        <p:nvSpPr>
          <p:cNvPr name="TextBox 10" id="10"/>
          <p:cNvSpPr txBox="true"/>
          <p:nvPr/>
        </p:nvSpPr>
        <p:spPr>
          <a:xfrm rot="0">
            <a:off x="1028700" y="2162597"/>
            <a:ext cx="14583954" cy="3040529"/>
          </a:xfrm>
          <a:prstGeom prst="rect">
            <a:avLst/>
          </a:prstGeom>
        </p:spPr>
        <p:txBody>
          <a:bodyPr anchor="t" rtlCol="false" tIns="0" lIns="0" bIns="0" rIns="0">
            <a:spAutoFit/>
          </a:bodyPr>
          <a:lstStyle/>
          <a:p>
            <a:pPr algn="l" marL="0" indent="0" lvl="0">
              <a:lnSpc>
                <a:spcPts val="6799"/>
              </a:lnSpc>
              <a:spcBef>
                <a:spcPct val="0"/>
              </a:spcBef>
            </a:pPr>
            <a:r>
              <a:rPr lang="en-US" sz="3399" strike="noStrike" u="none">
                <a:solidFill>
                  <a:srgbClr val="273384"/>
                </a:solidFill>
                <a:latin typeface="Raleway Bold"/>
              </a:rPr>
              <a:t>1. Streamlined Processes:</a:t>
            </a:r>
          </a:p>
          <a:p>
            <a:pPr algn="l" marL="0" indent="0" lvl="0">
              <a:lnSpc>
                <a:spcPts val="5869"/>
              </a:lnSpc>
              <a:spcBef>
                <a:spcPct val="0"/>
              </a:spcBef>
            </a:pPr>
            <a:r>
              <a:rPr lang="en-US" sz="2934" strike="noStrike" u="none">
                <a:solidFill>
                  <a:srgbClr val="273384"/>
                </a:solidFill>
                <a:latin typeface="Raleway"/>
              </a:rPr>
              <a:t>A well-designed tourism management system simplifies booking and reservation processes, reducing administrative burden and ensuring accuracy.</a:t>
            </a:r>
          </a:p>
          <a:p>
            <a:pPr algn="l" marL="0" indent="0" lvl="0">
              <a:lnSpc>
                <a:spcPts val="5869"/>
              </a:lnSpc>
              <a:spcBef>
                <a:spcPct val="0"/>
              </a:spcBef>
            </a:pPr>
          </a:p>
        </p:txBody>
      </p:sp>
      <p:sp>
        <p:nvSpPr>
          <p:cNvPr name="TextBox 11" id="11"/>
          <p:cNvSpPr txBox="true"/>
          <p:nvPr/>
        </p:nvSpPr>
        <p:spPr>
          <a:xfrm rot="0">
            <a:off x="1028700" y="4593599"/>
            <a:ext cx="14080697" cy="3131185"/>
          </a:xfrm>
          <a:prstGeom prst="rect">
            <a:avLst/>
          </a:prstGeom>
        </p:spPr>
        <p:txBody>
          <a:bodyPr anchor="t" rtlCol="false" tIns="0" lIns="0" bIns="0" rIns="0">
            <a:spAutoFit/>
          </a:bodyPr>
          <a:lstStyle/>
          <a:p>
            <a:pPr>
              <a:lnSpc>
                <a:spcPts val="6799"/>
              </a:lnSpc>
            </a:pPr>
            <a:r>
              <a:rPr lang="en-US" sz="3399">
                <a:solidFill>
                  <a:srgbClr val="273384"/>
                </a:solidFill>
                <a:latin typeface="Raleway Bold"/>
              </a:rPr>
              <a:t>2. Improved Customer Experience:</a:t>
            </a:r>
          </a:p>
          <a:p>
            <a:pPr>
              <a:lnSpc>
                <a:spcPts val="5899"/>
              </a:lnSpc>
            </a:pPr>
            <a:r>
              <a:rPr lang="en-US" sz="2949">
                <a:solidFill>
                  <a:srgbClr val="273384"/>
                </a:solidFill>
                <a:latin typeface="Raleway"/>
              </a:rPr>
              <a:t>By providing online booking and payment capabilities, a tourism management system offers convenience and flexibility, enhancing customer satisfaction.</a:t>
            </a:r>
          </a:p>
          <a:p>
            <a:pPr>
              <a:lnSpc>
                <a:spcPts val="6799"/>
              </a:lnSpc>
              <a:spcBef>
                <a:spcPct val="0"/>
              </a:spcBef>
            </a:pPr>
          </a:p>
        </p:txBody>
      </p:sp>
      <p:sp>
        <p:nvSpPr>
          <p:cNvPr name="TextBox 12" id="12"/>
          <p:cNvSpPr txBox="true"/>
          <p:nvPr/>
        </p:nvSpPr>
        <p:spPr>
          <a:xfrm rot="0">
            <a:off x="1028700" y="6950481"/>
            <a:ext cx="14517160" cy="3131185"/>
          </a:xfrm>
          <a:prstGeom prst="rect">
            <a:avLst/>
          </a:prstGeom>
        </p:spPr>
        <p:txBody>
          <a:bodyPr anchor="t" rtlCol="false" tIns="0" lIns="0" bIns="0" rIns="0">
            <a:spAutoFit/>
          </a:bodyPr>
          <a:lstStyle/>
          <a:p>
            <a:pPr>
              <a:lnSpc>
                <a:spcPts val="6799"/>
              </a:lnSpc>
            </a:pPr>
            <a:r>
              <a:rPr lang="en-US" sz="3399">
                <a:solidFill>
                  <a:srgbClr val="273384"/>
                </a:solidFill>
                <a:latin typeface="Raleway Bold"/>
              </a:rPr>
              <a:t>3. Enhanced Data Analysis:</a:t>
            </a:r>
          </a:p>
          <a:p>
            <a:pPr>
              <a:lnSpc>
                <a:spcPts val="5899"/>
              </a:lnSpc>
            </a:pPr>
            <a:r>
              <a:rPr lang="en-US" sz="2949">
                <a:solidFill>
                  <a:srgbClr val="273384"/>
                </a:solidFill>
                <a:latin typeface="Raleway"/>
              </a:rPr>
              <a:t>A robust system enables efficient data collection and analysis, empowering tourism businesses to make informed decisions and optimize operations.</a:t>
            </a:r>
          </a:p>
          <a:p>
            <a:pPr>
              <a:lnSpc>
                <a:spcPts val="6799"/>
              </a:lnSpc>
              <a:spcBef>
                <a:spcPct val="0"/>
              </a:spcBef>
            </a:pPr>
          </a:p>
        </p:txBody>
      </p:sp>
      <p:sp>
        <p:nvSpPr>
          <p:cNvPr name="Freeform 13" id="13"/>
          <p:cNvSpPr/>
          <p:nvPr/>
        </p:nvSpPr>
        <p:spPr>
          <a:xfrm flipH="false" flipV="false" rot="-3689358">
            <a:off x="-7342670" y="-2190885"/>
            <a:ext cx="8704023" cy="7826367"/>
          </a:xfrm>
          <a:custGeom>
            <a:avLst/>
            <a:gdLst/>
            <a:ahLst/>
            <a:cxnLst/>
            <a:rect r="r" b="b" t="t" l="l"/>
            <a:pathLst>
              <a:path h="7826367" w="8704023">
                <a:moveTo>
                  <a:pt x="0" y="0"/>
                </a:moveTo>
                <a:lnTo>
                  <a:pt x="8704023" y="0"/>
                </a:lnTo>
                <a:lnTo>
                  <a:pt x="8704023" y="7826367"/>
                </a:lnTo>
                <a:lnTo>
                  <a:pt x="0" y="7826367"/>
                </a:lnTo>
                <a:lnTo>
                  <a:pt x="0" y="0"/>
                </a:lnTo>
                <a:close/>
              </a:path>
            </a:pathLst>
          </a:custGeom>
          <a:blipFill>
            <a:blip r:embed="rId4"/>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TextBox 2" id="2"/>
          <p:cNvSpPr txBox="true"/>
          <p:nvPr/>
        </p:nvSpPr>
        <p:spPr>
          <a:xfrm rot="0">
            <a:off x="1217794" y="1363530"/>
            <a:ext cx="12398129" cy="1333500"/>
          </a:xfrm>
          <a:prstGeom prst="rect">
            <a:avLst/>
          </a:prstGeom>
        </p:spPr>
        <p:txBody>
          <a:bodyPr anchor="t" rtlCol="false" tIns="0" lIns="0" bIns="0" rIns="0">
            <a:spAutoFit/>
          </a:bodyPr>
          <a:lstStyle/>
          <a:p>
            <a:pPr algn="l" marL="0" indent="0" lvl="0">
              <a:lnSpc>
                <a:spcPts val="10559"/>
              </a:lnSpc>
              <a:spcBef>
                <a:spcPct val="0"/>
              </a:spcBef>
            </a:pPr>
            <a:r>
              <a:rPr lang="en-US" sz="8799">
                <a:solidFill>
                  <a:srgbClr val="273384"/>
                </a:solidFill>
                <a:latin typeface="Eczar Bold"/>
              </a:rPr>
              <a:t>BENEFITS OF TMS</a:t>
            </a:r>
          </a:p>
        </p:txBody>
      </p:sp>
      <p:sp>
        <p:nvSpPr>
          <p:cNvPr name="TextBox 3" id="3"/>
          <p:cNvSpPr txBox="true"/>
          <p:nvPr/>
        </p:nvSpPr>
        <p:spPr>
          <a:xfrm rot="0">
            <a:off x="3009873" y="2411280"/>
            <a:ext cx="7782537" cy="5713096"/>
          </a:xfrm>
          <a:prstGeom prst="rect">
            <a:avLst/>
          </a:prstGeom>
        </p:spPr>
        <p:txBody>
          <a:bodyPr anchor="t" rtlCol="false" tIns="0" lIns="0" bIns="0" rIns="0">
            <a:spAutoFit/>
          </a:bodyPr>
          <a:lstStyle/>
          <a:p>
            <a:pPr marL="647698" indent="-323849" lvl="1">
              <a:lnSpc>
                <a:spcPts val="6539"/>
              </a:lnSpc>
              <a:buFont typeface="Arial"/>
              <a:buChar char="•"/>
            </a:pPr>
            <a:r>
              <a:rPr lang="en-US" sz="2999">
                <a:solidFill>
                  <a:srgbClr val="000000"/>
                </a:solidFill>
                <a:latin typeface="Raleway"/>
              </a:rPr>
              <a:t>Efficient User Interaction</a:t>
            </a:r>
          </a:p>
          <a:p>
            <a:pPr marL="647698" indent="-323849" lvl="1">
              <a:lnSpc>
                <a:spcPts val="6539"/>
              </a:lnSpc>
              <a:buFont typeface="Arial"/>
              <a:buChar char="•"/>
            </a:pPr>
            <a:r>
              <a:rPr lang="en-US" sz="2999">
                <a:solidFill>
                  <a:srgbClr val="000000"/>
                </a:solidFill>
                <a:latin typeface="Raleway"/>
              </a:rPr>
              <a:t>Streamlined Booking Process</a:t>
            </a:r>
          </a:p>
          <a:p>
            <a:pPr marL="647698" indent="-323849" lvl="1">
              <a:lnSpc>
                <a:spcPts val="6539"/>
              </a:lnSpc>
              <a:buFont typeface="Arial"/>
              <a:buChar char="•"/>
            </a:pPr>
            <a:r>
              <a:rPr lang="en-US" sz="2999">
                <a:solidFill>
                  <a:srgbClr val="000000"/>
                </a:solidFill>
                <a:latin typeface="Raleway"/>
              </a:rPr>
              <a:t>Transparent Feedback Mechanism</a:t>
            </a:r>
          </a:p>
          <a:p>
            <a:pPr marL="647698" indent="-323849" lvl="1">
              <a:lnSpc>
                <a:spcPts val="6539"/>
              </a:lnSpc>
              <a:buFont typeface="Arial"/>
              <a:buChar char="•"/>
            </a:pPr>
            <a:r>
              <a:rPr lang="en-US" sz="2999">
                <a:solidFill>
                  <a:srgbClr val="000000"/>
                </a:solidFill>
                <a:latin typeface="Raleway"/>
              </a:rPr>
              <a:t>Centralized Booking Management</a:t>
            </a:r>
          </a:p>
          <a:p>
            <a:pPr marL="647698" indent="-323849" lvl="1">
              <a:lnSpc>
                <a:spcPts val="6539"/>
              </a:lnSpc>
              <a:buFont typeface="Arial"/>
              <a:buChar char="•"/>
            </a:pPr>
            <a:r>
              <a:rPr lang="en-US" sz="2999">
                <a:solidFill>
                  <a:srgbClr val="000000"/>
                </a:solidFill>
                <a:latin typeface="Raleway"/>
              </a:rPr>
              <a:t>Data-Driven Decision-Making</a:t>
            </a:r>
          </a:p>
          <a:p>
            <a:pPr marL="647698" indent="-323849" lvl="1">
              <a:lnSpc>
                <a:spcPts val="6539"/>
              </a:lnSpc>
              <a:buFont typeface="Arial"/>
              <a:buChar char="•"/>
            </a:pPr>
            <a:r>
              <a:rPr lang="en-US" sz="2999">
                <a:solidFill>
                  <a:srgbClr val="000000"/>
                </a:solidFill>
                <a:latin typeface="Raleway"/>
              </a:rPr>
              <a:t>User-Friendly Admin Panel</a:t>
            </a:r>
          </a:p>
          <a:p>
            <a:pPr marL="647698" indent="-323849" lvl="1">
              <a:lnSpc>
                <a:spcPts val="6539"/>
              </a:lnSpc>
              <a:buFont typeface="Arial"/>
              <a:buChar char="•"/>
            </a:pPr>
            <a:r>
              <a:rPr lang="en-US" sz="2999">
                <a:solidFill>
                  <a:srgbClr val="000000"/>
                </a:solidFill>
                <a:latin typeface="Raleway"/>
              </a:rPr>
              <a:t>Enhanced Customer Satisfaction</a:t>
            </a:r>
          </a:p>
        </p:txBody>
      </p:sp>
      <p:sp>
        <p:nvSpPr>
          <p:cNvPr name="Freeform 4" id="4"/>
          <p:cNvSpPr/>
          <p:nvPr/>
        </p:nvSpPr>
        <p:spPr>
          <a:xfrm flipH="true" flipV="false" rot="-9560830">
            <a:off x="6938612" y="7720766"/>
            <a:ext cx="8939049" cy="9463300"/>
          </a:xfrm>
          <a:custGeom>
            <a:avLst/>
            <a:gdLst/>
            <a:ahLst/>
            <a:cxnLst/>
            <a:rect r="r" b="b" t="t" l="l"/>
            <a:pathLst>
              <a:path h="9463300" w="8939049">
                <a:moveTo>
                  <a:pt x="8939049" y="0"/>
                </a:moveTo>
                <a:lnTo>
                  <a:pt x="0" y="0"/>
                </a:lnTo>
                <a:lnTo>
                  <a:pt x="0" y="9463300"/>
                </a:lnTo>
                <a:lnTo>
                  <a:pt x="8939049" y="9463300"/>
                </a:lnTo>
                <a:lnTo>
                  <a:pt x="8939049" y="0"/>
                </a:lnTo>
                <a:close/>
              </a:path>
            </a:pathLst>
          </a:custGeom>
          <a:blipFill>
            <a:blip r:embed="rId2"/>
            <a:stretch>
              <a:fillRect l="-17736" t="0" r="0" b="0"/>
            </a:stretch>
          </a:blipFill>
        </p:spPr>
      </p:sp>
      <p:sp>
        <p:nvSpPr>
          <p:cNvPr name="Freeform 5" id="5"/>
          <p:cNvSpPr/>
          <p:nvPr/>
        </p:nvSpPr>
        <p:spPr>
          <a:xfrm flipH="false" flipV="false" rot="-9564093">
            <a:off x="4046691" y="8532590"/>
            <a:ext cx="4288558" cy="3508821"/>
          </a:xfrm>
          <a:custGeom>
            <a:avLst/>
            <a:gdLst/>
            <a:ahLst/>
            <a:cxnLst/>
            <a:rect r="r" b="b" t="t" l="l"/>
            <a:pathLst>
              <a:path h="3508821" w="4288558">
                <a:moveTo>
                  <a:pt x="0" y="0"/>
                </a:moveTo>
                <a:lnTo>
                  <a:pt x="4288558" y="0"/>
                </a:lnTo>
                <a:lnTo>
                  <a:pt x="4288558" y="3508820"/>
                </a:lnTo>
                <a:lnTo>
                  <a:pt x="0" y="35088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10800000">
            <a:off x="-2475227" y="6947481"/>
            <a:ext cx="8939049" cy="9463300"/>
          </a:xfrm>
          <a:custGeom>
            <a:avLst/>
            <a:gdLst/>
            <a:ahLst/>
            <a:cxnLst/>
            <a:rect r="r" b="b" t="t" l="l"/>
            <a:pathLst>
              <a:path h="9463300" w="8939049">
                <a:moveTo>
                  <a:pt x="0" y="0"/>
                </a:moveTo>
                <a:lnTo>
                  <a:pt x="8939049" y="0"/>
                </a:lnTo>
                <a:lnTo>
                  <a:pt x="8939049" y="9463300"/>
                </a:lnTo>
                <a:lnTo>
                  <a:pt x="0" y="9463300"/>
                </a:lnTo>
                <a:lnTo>
                  <a:pt x="0" y="0"/>
                </a:lnTo>
                <a:close/>
              </a:path>
            </a:pathLst>
          </a:custGeom>
          <a:blipFill>
            <a:blip r:embed="rId2"/>
            <a:stretch>
              <a:fillRect l="-17736" t="0" r="0" b="0"/>
            </a:stretch>
          </a:blipFill>
        </p:spPr>
      </p:sp>
      <p:sp>
        <p:nvSpPr>
          <p:cNvPr name="Freeform 7" id="7"/>
          <p:cNvSpPr/>
          <p:nvPr/>
        </p:nvSpPr>
        <p:spPr>
          <a:xfrm flipH="false" flipV="false" rot="0">
            <a:off x="-3771997" y="2827464"/>
            <a:ext cx="6513205" cy="7241923"/>
          </a:xfrm>
          <a:custGeom>
            <a:avLst/>
            <a:gdLst/>
            <a:ahLst/>
            <a:cxnLst/>
            <a:rect r="r" b="b" t="t" l="l"/>
            <a:pathLst>
              <a:path h="7241923" w="6513205">
                <a:moveTo>
                  <a:pt x="0" y="0"/>
                </a:moveTo>
                <a:lnTo>
                  <a:pt x="6513204" y="0"/>
                </a:lnTo>
                <a:lnTo>
                  <a:pt x="6513204" y="7241923"/>
                </a:lnTo>
                <a:lnTo>
                  <a:pt x="0" y="7241923"/>
                </a:lnTo>
                <a:lnTo>
                  <a:pt x="0" y="0"/>
                </a:lnTo>
                <a:close/>
              </a:path>
            </a:pathLst>
          </a:custGeom>
          <a:blipFill>
            <a:blip r:embed="rId5"/>
            <a:stretch>
              <a:fillRect l="0" t="0" r="0" b="0"/>
            </a:stretch>
          </a:blipFill>
        </p:spPr>
      </p:sp>
      <p:sp>
        <p:nvSpPr>
          <p:cNvPr name="Freeform 8" id="8"/>
          <p:cNvSpPr/>
          <p:nvPr/>
        </p:nvSpPr>
        <p:spPr>
          <a:xfrm flipH="false" flipV="false" rot="0">
            <a:off x="5164297" y="-3149259"/>
            <a:ext cx="5573082" cy="6196616"/>
          </a:xfrm>
          <a:custGeom>
            <a:avLst/>
            <a:gdLst/>
            <a:ahLst/>
            <a:cxnLst/>
            <a:rect r="r" b="b" t="t" l="l"/>
            <a:pathLst>
              <a:path h="6196616" w="5573082">
                <a:moveTo>
                  <a:pt x="0" y="0"/>
                </a:moveTo>
                <a:lnTo>
                  <a:pt x="5573081" y="0"/>
                </a:lnTo>
                <a:lnTo>
                  <a:pt x="5573081" y="6196616"/>
                </a:lnTo>
                <a:lnTo>
                  <a:pt x="0" y="6196616"/>
                </a:lnTo>
                <a:lnTo>
                  <a:pt x="0" y="0"/>
                </a:lnTo>
                <a:close/>
              </a:path>
            </a:pathLst>
          </a:custGeom>
          <a:blipFill>
            <a:blip r:embed="rId5"/>
            <a:stretch>
              <a:fillRect l="0" t="0" r="0" b="0"/>
            </a:stretch>
          </a:blipFill>
        </p:spPr>
      </p:sp>
      <p:sp>
        <p:nvSpPr>
          <p:cNvPr name="Freeform 9" id="9"/>
          <p:cNvSpPr/>
          <p:nvPr/>
        </p:nvSpPr>
        <p:spPr>
          <a:xfrm flipH="false" flipV="false" rot="0">
            <a:off x="14581104" y="7531620"/>
            <a:ext cx="5573082" cy="6196616"/>
          </a:xfrm>
          <a:custGeom>
            <a:avLst/>
            <a:gdLst/>
            <a:ahLst/>
            <a:cxnLst/>
            <a:rect r="r" b="b" t="t" l="l"/>
            <a:pathLst>
              <a:path h="6196616" w="5573082">
                <a:moveTo>
                  <a:pt x="0" y="0"/>
                </a:moveTo>
                <a:lnTo>
                  <a:pt x="5573082" y="0"/>
                </a:lnTo>
                <a:lnTo>
                  <a:pt x="5573082" y="6196616"/>
                </a:lnTo>
                <a:lnTo>
                  <a:pt x="0" y="6196616"/>
                </a:lnTo>
                <a:lnTo>
                  <a:pt x="0" y="0"/>
                </a:lnTo>
                <a:close/>
              </a:path>
            </a:pathLst>
          </a:custGeom>
          <a:blipFill>
            <a:blip r:embed="rId5"/>
            <a:stretch>
              <a:fillRect l="0" t="0" r="0" b="0"/>
            </a:stretch>
          </a:blipFill>
        </p:spPr>
      </p:sp>
      <p:sp>
        <p:nvSpPr>
          <p:cNvPr name="Freeform 10" id="10"/>
          <p:cNvSpPr/>
          <p:nvPr/>
        </p:nvSpPr>
        <p:spPr>
          <a:xfrm flipH="true" flipV="false" rot="-9560830">
            <a:off x="12119018" y="-2845282"/>
            <a:ext cx="8939049" cy="9463300"/>
          </a:xfrm>
          <a:custGeom>
            <a:avLst/>
            <a:gdLst/>
            <a:ahLst/>
            <a:cxnLst/>
            <a:rect r="r" b="b" t="t" l="l"/>
            <a:pathLst>
              <a:path h="9463300" w="8939049">
                <a:moveTo>
                  <a:pt x="8939048" y="0"/>
                </a:moveTo>
                <a:lnTo>
                  <a:pt x="0" y="0"/>
                </a:lnTo>
                <a:lnTo>
                  <a:pt x="0" y="9463300"/>
                </a:lnTo>
                <a:lnTo>
                  <a:pt x="8939048" y="9463300"/>
                </a:lnTo>
                <a:lnTo>
                  <a:pt x="8939048" y="0"/>
                </a:lnTo>
                <a:close/>
              </a:path>
            </a:pathLst>
          </a:custGeom>
          <a:blipFill>
            <a:blip r:embed="rId2"/>
            <a:stretch>
              <a:fillRect l="-17736" t="0" r="0" b="0"/>
            </a:stretch>
          </a:blipFill>
        </p:spPr>
      </p:sp>
      <p:sp>
        <p:nvSpPr>
          <p:cNvPr name="Freeform 11" id="11"/>
          <p:cNvSpPr/>
          <p:nvPr/>
        </p:nvSpPr>
        <p:spPr>
          <a:xfrm flipH="false" flipV="false" rot="0">
            <a:off x="-1757841" y="-2760677"/>
            <a:ext cx="5573082" cy="6196616"/>
          </a:xfrm>
          <a:custGeom>
            <a:avLst/>
            <a:gdLst/>
            <a:ahLst/>
            <a:cxnLst/>
            <a:rect r="r" b="b" t="t" l="l"/>
            <a:pathLst>
              <a:path h="6196616" w="5573082">
                <a:moveTo>
                  <a:pt x="0" y="0"/>
                </a:moveTo>
                <a:lnTo>
                  <a:pt x="5573082" y="0"/>
                </a:lnTo>
                <a:lnTo>
                  <a:pt x="5573082" y="6196616"/>
                </a:lnTo>
                <a:lnTo>
                  <a:pt x="0" y="6196616"/>
                </a:lnTo>
                <a:lnTo>
                  <a:pt x="0" y="0"/>
                </a:lnTo>
                <a:close/>
              </a:path>
            </a:pathLst>
          </a:custGeom>
          <a:blipFill>
            <a:blip r:embed="rId5"/>
            <a:stretch>
              <a:fillRect l="0" t="0" r="0" b="0"/>
            </a:stretch>
          </a:blipFill>
        </p:spPr>
      </p:sp>
      <p:sp>
        <p:nvSpPr>
          <p:cNvPr name="Freeform 12" id="12"/>
          <p:cNvSpPr/>
          <p:nvPr/>
        </p:nvSpPr>
        <p:spPr>
          <a:xfrm flipH="true" flipV="false" rot="-9560830">
            <a:off x="13818476" y="3158709"/>
            <a:ext cx="8939049" cy="9463300"/>
          </a:xfrm>
          <a:custGeom>
            <a:avLst/>
            <a:gdLst/>
            <a:ahLst/>
            <a:cxnLst/>
            <a:rect r="r" b="b" t="t" l="l"/>
            <a:pathLst>
              <a:path h="9463300" w="8939049">
                <a:moveTo>
                  <a:pt x="8939048" y="0"/>
                </a:moveTo>
                <a:lnTo>
                  <a:pt x="0" y="0"/>
                </a:lnTo>
                <a:lnTo>
                  <a:pt x="0" y="9463300"/>
                </a:lnTo>
                <a:lnTo>
                  <a:pt x="8939048" y="9463300"/>
                </a:lnTo>
                <a:lnTo>
                  <a:pt x="8939048" y="0"/>
                </a:lnTo>
                <a:close/>
              </a:path>
            </a:pathLst>
          </a:custGeom>
          <a:blipFill>
            <a:blip r:embed="rId2"/>
            <a:stretch>
              <a:fillRect l="-17736"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Freeform 2" id="2"/>
          <p:cNvSpPr/>
          <p:nvPr/>
        </p:nvSpPr>
        <p:spPr>
          <a:xfrm flipH="false" flipV="false" rot="-2700000">
            <a:off x="5453136" y="-4416433"/>
            <a:ext cx="9152475" cy="8229600"/>
          </a:xfrm>
          <a:custGeom>
            <a:avLst/>
            <a:gdLst/>
            <a:ahLst/>
            <a:cxnLst/>
            <a:rect r="r" b="b" t="t" l="l"/>
            <a:pathLst>
              <a:path h="8229600" w="9152475">
                <a:moveTo>
                  <a:pt x="0" y="0"/>
                </a:moveTo>
                <a:lnTo>
                  <a:pt x="9152475" y="0"/>
                </a:lnTo>
                <a:lnTo>
                  <a:pt x="9152475"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2700000">
            <a:off x="-4318660" y="8460554"/>
            <a:ext cx="9152475" cy="8229600"/>
          </a:xfrm>
          <a:custGeom>
            <a:avLst/>
            <a:gdLst/>
            <a:ahLst/>
            <a:cxnLst/>
            <a:rect r="r" b="b" t="t" l="l"/>
            <a:pathLst>
              <a:path h="8229600" w="9152475">
                <a:moveTo>
                  <a:pt x="0" y="0"/>
                </a:moveTo>
                <a:lnTo>
                  <a:pt x="9152475" y="0"/>
                </a:lnTo>
                <a:lnTo>
                  <a:pt x="9152475" y="8229600"/>
                </a:lnTo>
                <a:lnTo>
                  <a:pt x="0" y="8229600"/>
                </a:lnTo>
                <a:lnTo>
                  <a:pt x="0" y="0"/>
                </a:lnTo>
                <a:close/>
              </a:path>
            </a:pathLst>
          </a:custGeom>
          <a:blipFill>
            <a:blip r:embed="rId2"/>
            <a:stretch>
              <a:fillRect l="0" t="0" r="0" b="0"/>
            </a:stretch>
          </a:blipFill>
        </p:spPr>
      </p:sp>
      <p:sp>
        <p:nvSpPr>
          <p:cNvPr name="Freeform 4" id="4"/>
          <p:cNvSpPr/>
          <p:nvPr/>
        </p:nvSpPr>
        <p:spPr>
          <a:xfrm flipH="false" flipV="false" rot="1120160">
            <a:off x="2750753" y="9227994"/>
            <a:ext cx="3664150" cy="2997941"/>
          </a:xfrm>
          <a:custGeom>
            <a:avLst/>
            <a:gdLst/>
            <a:ahLst/>
            <a:cxnLst/>
            <a:rect r="r" b="b" t="t" l="l"/>
            <a:pathLst>
              <a:path h="2997941" w="3664150">
                <a:moveTo>
                  <a:pt x="0" y="0"/>
                </a:moveTo>
                <a:lnTo>
                  <a:pt x="3664150" y="0"/>
                </a:lnTo>
                <a:lnTo>
                  <a:pt x="3664150" y="2997940"/>
                </a:lnTo>
                <a:lnTo>
                  <a:pt x="0" y="299794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762856">
            <a:off x="4259315" y="-1370749"/>
            <a:ext cx="3664150" cy="2997941"/>
          </a:xfrm>
          <a:custGeom>
            <a:avLst/>
            <a:gdLst/>
            <a:ahLst/>
            <a:cxnLst/>
            <a:rect r="r" b="b" t="t" l="l"/>
            <a:pathLst>
              <a:path h="2997941" w="3664150">
                <a:moveTo>
                  <a:pt x="0" y="0"/>
                </a:moveTo>
                <a:lnTo>
                  <a:pt x="3664150" y="0"/>
                </a:lnTo>
                <a:lnTo>
                  <a:pt x="3664150" y="2997941"/>
                </a:lnTo>
                <a:lnTo>
                  <a:pt x="0" y="299794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7540265">
            <a:off x="-4087867" y="4841299"/>
            <a:ext cx="7401497" cy="8229600"/>
          </a:xfrm>
          <a:custGeom>
            <a:avLst/>
            <a:gdLst/>
            <a:ahLst/>
            <a:cxnLst/>
            <a:rect r="r" b="b" t="t" l="l"/>
            <a:pathLst>
              <a:path h="8229600" w="7401497">
                <a:moveTo>
                  <a:pt x="0" y="0"/>
                </a:moveTo>
                <a:lnTo>
                  <a:pt x="7401496" y="0"/>
                </a:lnTo>
                <a:lnTo>
                  <a:pt x="7401496" y="8229600"/>
                </a:lnTo>
                <a:lnTo>
                  <a:pt x="0" y="8229600"/>
                </a:lnTo>
                <a:lnTo>
                  <a:pt x="0" y="0"/>
                </a:lnTo>
                <a:close/>
              </a:path>
            </a:pathLst>
          </a:custGeom>
          <a:blipFill>
            <a:blip r:embed="rId5"/>
            <a:stretch>
              <a:fillRect l="0" t="0" r="0" b="0"/>
            </a:stretch>
          </a:blipFill>
        </p:spPr>
      </p:sp>
      <p:sp>
        <p:nvSpPr>
          <p:cNvPr name="Freeform 7" id="7"/>
          <p:cNvSpPr/>
          <p:nvPr/>
        </p:nvSpPr>
        <p:spPr>
          <a:xfrm flipH="false" flipV="false" rot="-7540265">
            <a:off x="11227889" y="-4854416"/>
            <a:ext cx="7401497" cy="8229600"/>
          </a:xfrm>
          <a:custGeom>
            <a:avLst/>
            <a:gdLst/>
            <a:ahLst/>
            <a:cxnLst/>
            <a:rect r="r" b="b" t="t" l="l"/>
            <a:pathLst>
              <a:path h="8229600" w="7401497">
                <a:moveTo>
                  <a:pt x="0" y="0"/>
                </a:moveTo>
                <a:lnTo>
                  <a:pt x="7401497" y="0"/>
                </a:lnTo>
                <a:lnTo>
                  <a:pt x="7401497" y="8229600"/>
                </a:lnTo>
                <a:lnTo>
                  <a:pt x="0" y="8229600"/>
                </a:lnTo>
                <a:lnTo>
                  <a:pt x="0" y="0"/>
                </a:lnTo>
                <a:close/>
              </a:path>
            </a:pathLst>
          </a:custGeom>
          <a:blipFill>
            <a:blip r:embed="rId5"/>
            <a:stretch>
              <a:fillRect l="0" t="0" r="0" b="0"/>
            </a:stretch>
          </a:blipFill>
        </p:spPr>
      </p:sp>
      <p:sp>
        <p:nvSpPr>
          <p:cNvPr name="Freeform 8" id="8"/>
          <p:cNvSpPr/>
          <p:nvPr/>
        </p:nvSpPr>
        <p:spPr>
          <a:xfrm flipH="false" flipV="false" rot="-7540265">
            <a:off x="14135001" y="7888771"/>
            <a:ext cx="5498133" cy="6113282"/>
          </a:xfrm>
          <a:custGeom>
            <a:avLst/>
            <a:gdLst/>
            <a:ahLst/>
            <a:cxnLst/>
            <a:rect r="r" b="b" t="t" l="l"/>
            <a:pathLst>
              <a:path h="6113282" w="5498133">
                <a:moveTo>
                  <a:pt x="0" y="0"/>
                </a:moveTo>
                <a:lnTo>
                  <a:pt x="5498134" y="0"/>
                </a:lnTo>
                <a:lnTo>
                  <a:pt x="5498134" y="6113283"/>
                </a:lnTo>
                <a:lnTo>
                  <a:pt x="0" y="6113283"/>
                </a:lnTo>
                <a:lnTo>
                  <a:pt x="0" y="0"/>
                </a:lnTo>
                <a:close/>
              </a:path>
            </a:pathLst>
          </a:custGeom>
          <a:blipFill>
            <a:blip r:embed="rId5"/>
            <a:stretch>
              <a:fillRect l="0" t="0" r="0" b="0"/>
            </a:stretch>
          </a:blipFill>
        </p:spPr>
      </p:sp>
      <p:sp>
        <p:nvSpPr>
          <p:cNvPr name="TextBox 9" id="9"/>
          <p:cNvSpPr txBox="true"/>
          <p:nvPr/>
        </p:nvSpPr>
        <p:spPr>
          <a:xfrm rot="0">
            <a:off x="1028700" y="1993657"/>
            <a:ext cx="7473937" cy="1333500"/>
          </a:xfrm>
          <a:prstGeom prst="rect">
            <a:avLst/>
          </a:prstGeom>
        </p:spPr>
        <p:txBody>
          <a:bodyPr anchor="t" rtlCol="false" tIns="0" lIns="0" bIns="0" rIns="0">
            <a:spAutoFit/>
          </a:bodyPr>
          <a:lstStyle/>
          <a:p>
            <a:pPr algn="l" marL="0" indent="0" lvl="0">
              <a:lnSpc>
                <a:spcPts val="10559"/>
              </a:lnSpc>
              <a:spcBef>
                <a:spcPct val="0"/>
              </a:spcBef>
            </a:pPr>
            <a:r>
              <a:rPr lang="en-US" sz="8799">
                <a:solidFill>
                  <a:srgbClr val="273384"/>
                </a:solidFill>
                <a:latin typeface="Eczar Bold"/>
              </a:rPr>
              <a:t>CONCLUSION</a:t>
            </a:r>
          </a:p>
        </p:txBody>
      </p:sp>
      <p:sp>
        <p:nvSpPr>
          <p:cNvPr name="TextBox 10" id="10"/>
          <p:cNvSpPr txBox="true"/>
          <p:nvPr/>
        </p:nvSpPr>
        <p:spPr>
          <a:xfrm rot="0">
            <a:off x="1490444" y="3877344"/>
            <a:ext cx="15307112" cy="4843064"/>
          </a:xfrm>
          <a:prstGeom prst="rect">
            <a:avLst/>
          </a:prstGeom>
        </p:spPr>
        <p:txBody>
          <a:bodyPr anchor="t" rtlCol="false" tIns="0" lIns="0" bIns="0" rIns="0">
            <a:spAutoFit/>
          </a:bodyPr>
          <a:lstStyle/>
          <a:p>
            <a:pPr algn="just">
              <a:lnSpc>
                <a:spcPts val="5534"/>
              </a:lnSpc>
            </a:pPr>
            <a:r>
              <a:rPr lang="en-US" sz="3953">
                <a:solidFill>
                  <a:srgbClr val="000000"/>
                </a:solidFill>
                <a:latin typeface="Raleway Bold"/>
              </a:rPr>
              <a:t>Embracing technology through the implementation of a robust tourism management system is imperative for businesses in the industry to stay competitive, improve operations, and enhance customer experiences. Recommendations for successful implementation include thorough planning, effective training, and regular system updates.</a:t>
            </a:r>
          </a:p>
          <a:p>
            <a:pPr algn="just">
              <a:lnSpc>
                <a:spcPts val="5534"/>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EFAFF"/>
        </a:solidFill>
      </p:bgPr>
    </p:bg>
    <p:spTree>
      <p:nvGrpSpPr>
        <p:cNvPr id="1" name=""/>
        <p:cNvGrpSpPr/>
        <p:nvPr/>
      </p:nvGrpSpPr>
      <p:grpSpPr>
        <a:xfrm>
          <a:off x="0" y="0"/>
          <a:ext cx="0" cy="0"/>
          <a:chOff x="0" y="0"/>
          <a:chExt cx="0" cy="0"/>
        </a:xfrm>
      </p:grpSpPr>
      <p:sp>
        <p:nvSpPr>
          <p:cNvPr name="TextBox 2" id="2"/>
          <p:cNvSpPr txBox="true"/>
          <p:nvPr/>
        </p:nvSpPr>
        <p:spPr>
          <a:xfrm rot="0">
            <a:off x="1324951" y="450748"/>
            <a:ext cx="12398129" cy="1333500"/>
          </a:xfrm>
          <a:prstGeom prst="rect">
            <a:avLst/>
          </a:prstGeom>
        </p:spPr>
        <p:txBody>
          <a:bodyPr anchor="t" rtlCol="false" tIns="0" lIns="0" bIns="0" rIns="0">
            <a:spAutoFit/>
          </a:bodyPr>
          <a:lstStyle/>
          <a:p>
            <a:pPr algn="l" marL="0" indent="0" lvl="0">
              <a:lnSpc>
                <a:spcPts val="10559"/>
              </a:lnSpc>
              <a:spcBef>
                <a:spcPct val="0"/>
              </a:spcBef>
            </a:pPr>
            <a:r>
              <a:rPr lang="en-US" sz="8799">
                <a:solidFill>
                  <a:srgbClr val="273384"/>
                </a:solidFill>
                <a:latin typeface="Eczar Bold"/>
              </a:rPr>
              <a:t>TEAM MEMBERS</a:t>
            </a:r>
          </a:p>
        </p:txBody>
      </p:sp>
      <p:sp>
        <p:nvSpPr>
          <p:cNvPr name="TextBox 3" id="3"/>
          <p:cNvSpPr txBox="true"/>
          <p:nvPr/>
        </p:nvSpPr>
        <p:spPr>
          <a:xfrm rot="0">
            <a:off x="4654299" y="1891469"/>
            <a:ext cx="7782537" cy="8047484"/>
          </a:xfrm>
          <a:prstGeom prst="rect">
            <a:avLst/>
          </a:prstGeom>
        </p:spPr>
        <p:txBody>
          <a:bodyPr anchor="t" rtlCol="false" tIns="0" lIns="0" bIns="0" rIns="0">
            <a:spAutoFit/>
          </a:bodyPr>
          <a:lstStyle/>
          <a:p>
            <a:pPr marL="712467" indent="-356233" lvl="1">
              <a:lnSpc>
                <a:spcPts val="7193"/>
              </a:lnSpc>
              <a:buFont typeface="Arial"/>
              <a:buChar char="•"/>
            </a:pPr>
            <a:r>
              <a:rPr lang="en-US" sz="3299">
                <a:solidFill>
                  <a:srgbClr val="000000"/>
                </a:solidFill>
                <a:latin typeface="Raleway Bold"/>
              </a:rPr>
              <a:t> N M Suhas</a:t>
            </a:r>
          </a:p>
          <a:p>
            <a:pPr marL="712467" indent="-356233" lvl="1">
              <a:lnSpc>
                <a:spcPts val="7193"/>
              </a:lnSpc>
              <a:buFont typeface="Arial"/>
              <a:buChar char="•"/>
            </a:pPr>
            <a:r>
              <a:rPr lang="en-US" sz="3299">
                <a:solidFill>
                  <a:srgbClr val="000000"/>
                </a:solidFill>
                <a:latin typeface="Raleway Bold"/>
              </a:rPr>
              <a:t> k. Nithish Kumar</a:t>
            </a:r>
          </a:p>
          <a:p>
            <a:pPr marL="712467" indent="-356233" lvl="1">
              <a:lnSpc>
                <a:spcPts val="7193"/>
              </a:lnSpc>
              <a:buFont typeface="Arial"/>
              <a:buChar char="•"/>
            </a:pPr>
            <a:r>
              <a:rPr lang="en-US" sz="3299">
                <a:solidFill>
                  <a:srgbClr val="000000"/>
                </a:solidFill>
                <a:latin typeface="Raleway Bold"/>
              </a:rPr>
              <a:t> Prashanth A</a:t>
            </a:r>
          </a:p>
          <a:p>
            <a:pPr marL="712467" indent="-356233" lvl="1">
              <a:lnSpc>
                <a:spcPts val="7193"/>
              </a:lnSpc>
              <a:buFont typeface="Arial"/>
              <a:buChar char="•"/>
            </a:pPr>
            <a:r>
              <a:rPr lang="en-US" sz="3299">
                <a:solidFill>
                  <a:srgbClr val="000000"/>
                </a:solidFill>
                <a:latin typeface="Raleway Bold"/>
              </a:rPr>
              <a:t> Sathya</a:t>
            </a:r>
          </a:p>
          <a:p>
            <a:pPr marL="712467" indent="-356233" lvl="1">
              <a:lnSpc>
                <a:spcPts val="7193"/>
              </a:lnSpc>
              <a:buFont typeface="Arial"/>
              <a:buChar char="•"/>
            </a:pPr>
            <a:r>
              <a:rPr lang="en-US" sz="3299">
                <a:solidFill>
                  <a:srgbClr val="000000"/>
                </a:solidFill>
                <a:latin typeface="Raleway Bold"/>
              </a:rPr>
              <a:t> Vaishnavi</a:t>
            </a:r>
          </a:p>
          <a:p>
            <a:pPr marL="712467" indent="-356233" lvl="1">
              <a:lnSpc>
                <a:spcPts val="7193"/>
              </a:lnSpc>
              <a:buFont typeface="Arial"/>
              <a:buChar char="•"/>
            </a:pPr>
            <a:r>
              <a:rPr lang="en-US" sz="3299">
                <a:solidFill>
                  <a:srgbClr val="000000"/>
                </a:solidFill>
                <a:latin typeface="Raleway Bold"/>
              </a:rPr>
              <a:t> Induvathi</a:t>
            </a:r>
          </a:p>
          <a:p>
            <a:pPr marL="712467" indent="-356233" lvl="1">
              <a:lnSpc>
                <a:spcPts val="7193"/>
              </a:lnSpc>
              <a:buFont typeface="Arial"/>
              <a:buChar char="•"/>
            </a:pPr>
            <a:r>
              <a:rPr lang="en-US" sz="3299">
                <a:solidFill>
                  <a:srgbClr val="000000"/>
                </a:solidFill>
                <a:latin typeface="Raleway Bold"/>
              </a:rPr>
              <a:t> Raju B</a:t>
            </a:r>
          </a:p>
          <a:p>
            <a:pPr marL="712467" indent="-356233" lvl="1">
              <a:lnSpc>
                <a:spcPts val="7193"/>
              </a:lnSpc>
              <a:buFont typeface="Arial"/>
              <a:buChar char="•"/>
            </a:pPr>
            <a:r>
              <a:rPr lang="en-US" sz="3299">
                <a:solidFill>
                  <a:srgbClr val="000000"/>
                </a:solidFill>
                <a:latin typeface="Raleway Bold"/>
              </a:rPr>
              <a:t> Praveen Kumar V</a:t>
            </a:r>
          </a:p>
          <a:p>
            <a:pPr marL="712467" indent="-356233" lvl="1">
              <a:lnSpc>
                <a:spcPts val="7193"/>
              </a:lnSpc>
              <a:buFont typeface="Arial"/>
              <a:buChar char="•"/>
            </a:pPr>
            <a:r>
              <a:rPr lang="en-US" sz="3299">
                <a:solidFill>
                  <a:srgbClr val="000000"/>
                </a:solidFill>
                <a:latin typeface="Raleway Bold"/>
              </a:rPr>
              <a:t> Chiranthana</a:t>
            </a:r>
          </a:p>
        </p:txBody>
      </p:sp>
      <p:sp>
        <p:nvSpPr>
          <p:cNvPr name="Freeform 4" id="4"/>
          <p:cNvSpPr/>
          <p:nvPr/>
        </p:nvSpPr>
        <p:spPr>
          <a:xfrm flipH="true" flipV="false" rot="-9560830">
            <a:off x="7046957" y="7720766"/>
            <a:ext cx="8939049" cy="9463300"/>
          </a:xfrm>
          <a:custGeom>
            <a:avLst/>
            <a:gdLst/>
            <a:ahLst/>
            <a:cxnLst/>
            <a:rect r="r" b="b" t="t" l="l"/>
            <a:pathLst>
              <a:path h="9463300" w="8939049">
                <a:moveTo>
                  <a:pt x="8939049" y="0"/>
                </a:moveTo>
                <a:lnTo>
                  <a:pt x="0" y="0"/>
                </a:lnTo>
                <a:lnTo>
                  <a:pt x="0" y="9463300"/>
                </a:lnTo>
                <a:lnTo>
                  <a:pt x="8939049" y="9463300"/>
                </a:lnTo>
                <a:lnTo>
                  <a:pt x="8939049" y="0"/>
                </a:lnTo>
                <a:close/>
              </a:path>
            </a:pathLst>
          </a:custGeom>
          <a:blipFill>
            <a:blip r:embed="rId2"/>
            <a:stretch>
              <a:fillRect l="-17736" t="0" r="0" b="0"/>
            </a:stretch>
          </a:blipFill>
        </p:spPr>
      </p:sp>
      <p:sp>
        <p:nvSpPr>
          <p:cNvPr name="Freeform 5" id="5"/>
          <p:cNvSpPr/>
          <p:nvPr/>
        </p:nvSpPr>
        <p:spPr>
          <a:xfrm flipH="false" flipV="false" rot="-9564093">
            <a:off x="1082034" y="9577185"/>
            <a:ext cx="4288558" cy="3508821"/>
          </a:xfrm>
          <a:custGeom>
            <a:avLst/>
            <a:gdLst/>
            <a:ahLst/>
            <a:cxnLst/>
            <a:rect r="r" b="b" t="t" l="l"/>
            <a:pathLst>
              <a:path h="3508821" w="4288558">
                <a:moveTo>
                  <a:pt x="0" y="0"/>
                </a:moveTo>
                <a:lnTo>
                  <a:pt x="4288559" y="0"/>
                </a:lnTo>
                <a:lnTo>
                  <a:pt x="4288559" y="3508820"/>
                </a:lnTo>
                <a:lnTo>
                  <a:pt x="0" y="350882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10800000">
            <a:off x="-3867634" y="6448425"/>
            <a:ext cx="8939049" cy="9463300"/>
          </a:xfrm>
          <a:custGeom>
            <a:avLst/>
            <a:gdLst/>
            <a:ahLst/>
            <a:cxnLst/>
            <a:rect r="r" b="b" t="t" l="l"/>
            <a:pathLst>
              <a:path h="9463300" w="8939049">
                <a:moveTo>
                  <a:pt x="0" y="0"/>
                </a:moveTo>
                <a:lnTo>
                  <a:pt x="8939049" y="0"/>
                </a:lnTo>
                <a:lnTo>
                  <a:pt x="8939049" y="9463300"/>
                </a:lnTo>
                <a:lnTo>
                  <a:pt x="0" y="9463300"/>
                </a:lnTo>
                <a:lnTo>
                  <a:pt x="0" y="0"/>
                </a:lnTo>
                <a:close/>
              </a:path>
            </a:pathLst>
          </a:custGeom>
          <a:blipFill>
            <a:blip r:embed="rId2"/>
            <a:stretch>
              <a:fillRect l="-17736" t="0" r="0" b="0"/>
            </a:stretch>
          </a:blipFill>
        </p:spPr>
      </p:sp>
      <p:sp>
        <p:nvSpPr>
          <p:cNvPr name="Freeform 7" id="7"/>
          <p:cNvSpPr/>
          <p:nvPr/>
        </p:nvSpPr>
        <p:spPr>
          <a:xfrm flipH="false" flipV="false" rot="0">
            <a:off x="-4518907" y="2697030"/>
            <a:ext cx="6513205" cy="7241923"/>
          </a:xfrm>
          <a:custGeom>
            <a:avLst/>
            <a:gdLst/>
            <a:ahLst/>
            <a:cxnLst/>
            <a:rect r="r" b="b" t="t" l="l"/>
            <a:pathLst>
              <a:path h="7241923" w="6513205">
                <a:moveTo>
                  <a:pt x="0" y="0"/>
                </a:moveTo>
                <a:lnTo>
                  <a:pt x="6513205" y="0"/>
                </a:lnTo>
                <a:lnTo>
                  <a:pt x="6513205" y="7241923"/>
                </a:lnTo>
                <a:lnTo>
                  <a:pt x="0" y="7241923"/>
                </a:lnTo>
                <a:lnTo>
                  <a:pt x="0" y="0"/>
                </a:lnTo>
                <a:close/>
              </a:path>
            </a:pathLst>
          </a:custGeom>
          <a:blipFill>
            <a:blip r:embed="rId5"/>
            <a:stretch>
              <a:fillRect l="0" t="0" r="0" b="0"/>
            </a:stretch>
          </a:blipFill>
        </p:spPr>
      </p:sp>
      <p:sp>
        <p:nvSpPr>
          <p:cNvPr name="Freeform 8" id="8"/>
          <p:cNvSpPr/>
          <p:nvPr/>
        </p:nvSpPr>
        <p:spPr>
          <a:xfrm flipH="false" flipV="false" rot="0">
            <a:off x="5164297" y="-3149259"/>
            <a:ext cx="5573082" cy="6196616"/>
          </a:xfrm>
          <a:custGeom>
            <a:avLst/>
            <a:gdLst/>
            <a:ahLst/>
            <a:cxnLst/>
            <a:rect r="r" b="b" t="t" l="l"/>
            <a:pathLst>
              <a:path h="6196616" w="5573082">
                <a:moveTo>
                  <a:pt x="0" y="0"/>
                </a:moveTo>
                <a:lnTo>
                  <a:pt x="5573081" y="0"/>
                </a:lnTo>
                <a:lnTo>
                  <a:pt x="5573081" y="6196616"/>
                </a:lnTo>
                <a:lnTo>
                  <a:pt x="0" y="6196616"/>
                </a:lnTo>
                <a:lnTo>
                  <a:pt x="0" y="0"/>
                </a:lnTo>
                <a:close/>
              </a:path>
            </a:pathLst>
          </a:custGeom>
          <a:blipFill>
            <a:blip r:embed="rId5"/>
            <a:stretch>
              <a:fillRect l="0" t="0" r="0" b="0"/>
            </a:stretch>
          </a:blipFill>
        </p:spPr>
      </p:sp>
      <p:sp>
        <p:nvSpPr>
          <p:cNvPr name="Freeform 9" id="9"/>
          <p:cNvSpPr/>
          <p:nvPr/>
        </p:nvSpPr>
        <p:spPr>
          <a:xfrm flipH="false" flipV="false" rot="0">
            <a:off x="14581104" y="7531620"/>
            <a:ext cx="5573082" cy="6196616"/>
          </a:xfrm>
          <a:custGeom>
            <a:avLst/>
            <a:gdLst/>
            <a:ahLst/>
            <a:cxnLst/>
            <a:rect r="r" b="b" t="t" l="l"/>
            <a:pathLst>
              <a:path h="6196616" w="5573082">
                <a:moveTo>
                  <a:pt x="0" y="0"/>
                </a:moveTo>
                <a:lnTo>
                  <a:pt x="5573082" y="0"/>
                </a:lnTo>
                <a:lnTo>
                  <a:pt x="5573082" y="6196616"/>
                </a:lnTo>
                <a:lnTo>
                  <a:pt x="0" y="6196616"/>
                </a:lnTo>
                <a:lnTo>
                  <a:pt x="0" y="0"/>
                </a:lnTo>
                <a:close/>
              </a:path>
            </a:pathLst>
          </a:custGeom>
          <a:blipFill>
            <a:blip r:embed="rId5"/>
            <a:stretch>
              <a:fillRect l="0" t="0" r="0" b="0"/>
            </a:stretch>
          </a:blipFill>
        </p:spPr>
      </p:sp>
      <p:sp>
        <p:nvSpPr>
          <p:cNvPr name="Freeform 10" id="10"/>
          <p:cNvSpPr/>
          <p:nvPr/>
        </p:nvSpPr>
        <p:spPr>
          <a:xfrm flipH="true" flipV="false" rot="-9560830">
            <a:off x="12119018" y="-2845282"/>
            <a:ext cx="8939049" cy="9463300"/>
          </a:xfrm>
          <a:custGeom>
            <a:avLst/>
            <a:gdLst/>
            <a:ahLst/>
            <a:cxnLst/>
            <a:rect r="r" b="b" t="t" l="l"/>
            <a:pathLst>
              <a:path h="9463300" w="8939049">
                <a:moveTo>
                  <a:pt x="8939048" y="0"/>
                </a:moveTo>
                <a:lnTo>
                  <a:pt x="0" y="0"/>
                </a:lnTo>
                <a:lnTo>
                  <a:pt x="0" y="9463300"/>
                </a:lnTo>
                <a:lnTo>
                  <a:pt x="8939048" y="9463300"/>
                </a:lnTo>
                <a:lnTo>
                  <a:pt x="8939048" y="0"/>
                </a:lnTo>
                <a:close/>
              </a:path>
            </a:pathLst>
          </a:custGeom>
          <a:blipFill>
            <a:blip r:embed="rId2"/>
            <a:stretch>
              <a:fillRect l="-17736" t="0" r="0" b="0"/>
            </a:stretch>
          </a:blipFill>
        </p:spPr>
      </p:sp>
      <p:sp>
        <p:nvSpPr>
          <p:cNvPr name="Freeform 11" id="11"/>
          <p:cNvSpPr/>
          <p:nvPr/>
        </p:nvSpPr>
        <p:spPr>
          <a:xfrm flipH="false" flipV="false" rot="0">
            <a:off x="-1757841" y="-2760677"/>
            <a:ext cx="5573082" cy="6196616"/>
          </a:xfrm>
          <a:custGeom>
            <a:avLst/>
            <a:gdLst/>
            <a:ahLst/>
            <a:cxnLst/>
            <a:rect r="r" b="b" t="t" l="l"/>
            <a:pathLst>
              <a:path h="6196616" w="5573082">
                <a:moveTo>
                  <a:pt x="0" y="0"/>
                </a:moveTo>
                <a:lnTo>
                  <a:pt x="5573082" y="0"/>
                </a:lnTo>
                <a:lnTo>
                  <a:pt x="5573082" y="6196616"/>
                </a:lnTo>
                <a:lnTo>
                  <a:pt x="0" y="6196616"/>
                </a:lnTo>
                <a:lnTo>
                  <a:pt x="0" y="0"/>
                </a:lnTo>
                <a:close/>
              </a:path>
            </a:pathLst>
          </a:custGeom>
          <a:blipFill>
            <a:blip r:embed="rId5"/>
            <a:stretch>
              <a:fillRect l="0" t="0" r="0" b="0"/>
            </a:stretch>
          </a:blipFill>
        </p:spPr>
      </p:sp>
      <p:sp>
        <p:nvSpPr>
          <p:cNvPr name="Freeform 12" id="12"/>
          <p:cNvSpPr/>
          <p:nvPr/>
        </p:nvSpPr>
        <p:spPr>
          <a:xfrm flipH="true" flipV="false" rot="-9560830">
            <a:off x="13818476" y="3158709"/>
            <a:ext cx="8939049" cy="9463300"/>
          </a:xfrm>
          <a:custGeom>
            <a:avLst/>
            <a:gdLst/>
            <a:ahLst/>
            <a:cxnLst/>
            <a:rect r="r" b="b" t="t" l="l"/>
            <a:pathLst>
              <a:path h="9463300" w="8939049">
                <a:moveTo>
                  <a:pt x="8939048" y="0"/>
                </a:moveTo>
                <a:lnTo>
                  <a:pt x="0" y="0"/>
                </a:lnTo>
                <a:lnTo>
                  <a:pt x="0" y="9463300"/>
                </a:lnTo>
                <a:lnTo>
                  <a:pt x="8939048" y="9463300"/>
                </a:lnTo>
                <a:lnTo>
                  <a:pt x="8939048" y="0"/>
                </a:lnTo>
                <a:close/>
              </a:path>
            </a:pathLst>
          </a:custGeom>
          <a:blipFill>
            <a:blip r:embed="rId2"/>
            <a:stretch>
              <a:fillRect l="-17736"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DAF9rxjRf6w</dc:identifier>
  <dcterms:modified xsi:type="dcterms:W3CDTF">2011-08-01T06:04:30Z</dcterms:modified>
  <cp:revision>1</cp:revision>
  <dc:title>CMS</dc:title>
</cp:coreProperties>
</file>

<file path=docProps/thumbnail.jpeg>
</file>